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2013/2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myndir úr töfluviðauka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9</a:t>
            </a:r>
            <a:endParaRPr lang="is-IS" sz="2800" dirty="0"/>
          </a:p>
        </p:txBody>
      </p:sp>
      <p:pic>
        <p:nvPicPr>
          <p:cNvPr id="9218" name="Picture 2" descr="G:\UMBROTSVINNA\Peningamál\2013\PM 2013#2\PNG_fyrir vefinn\PM132_vid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324709"/>
            <a:ext cx="4065696" cy="47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10</a:t>
            </a:r>
            <a:endParaRPr lang="is-IS" sz="2800" dirty="0"/>
          </a:p>
        </p:txBody>
      </p:sp>
      <p:pic>
        <p:nvPicPr>
          <p:cNvPr id="10242" name="Picture 2" descr="G:\UMBROTSVINNA\Peningamál\2013\PM 2013#2\PNG_fyrir vefinn\PM132_vid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1154035"/>
            <a:ext cx="4077887" cy="50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11</a:t>
            </a:r>
            <a:endParaRPr lang="is-IS" sz="2800" dirty="0"/>
          </a:p>
        </p:txBody>
      </p:sp>
      <p:pic>
        <p:nvPicPr>
          <p:cNvPr id="11266" name="Picture 2" descr="G:\UMBROTSVINNA\Peningamál\2013\PM 2013#2\PNG_fyrir vefinn\PM132_vid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32" y="908050"/>
            <a:ext cx="3744561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12</a:t>
            </a:r>
            <a:endParaRPr lang="is-IS" sz="2800" dirty="0"/>
          </a:p>
        </p:txBody>
      </p:sp>
      <p:pic>
        <p:nvPicPr>
          <p:cNvPr id="12290" name="Picture 2" descr="G:\UMBROTSVINNA\Peningamál\2013\PM 2013#2\PNG_fyrir vefinn\PM132_vid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1" y="1199752"/>
            <a:ext cx="4138842" cy="49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13</a:t>
            </a:r>
            <a:endParaRPr lang="is-IS" sz="2800" dirty="0"/>
          </a:p>
        </p:txBody>
      </p:sp>
      <p:pic>
        <p:nvPicPr>
          <p:cNvPr id="13314" name="Picture 2" descr="G:\UMBROTSVINNA\Peningamál\2013\PM 2013#2\PNG_fyrir vefinn\PM132_vid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09" y="1346044"/>
            <a:ext cx="4864206" cy="46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14</a:t>
            </a:r>
            <a:endParaRPr lang="is-IS" sz="2800" dirty="0"/>
          </a:p>
        </p:txBody>
      </p:sp>
      <p:pic>
        <p:nvPicPr>
          <p:cNvPr id="14338" name="Picture 2" descr="G:\UMBROTSVINNA\Peningamál\2013\PM 2013#2\PNG_fyrir vefinn\PM132_vid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82" y="1440524"/>
            <a:ext cx="4791060" cy="44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15</a:t>
            </a:r>
            <a:endParaRPr lang="is-IS" sz="2800" dirty="0"/>
          </a:p>
        </p:txBody>
      </p:sp>
      <p:pic>
        <p:nvPicPr>
          <p:cNvPr id="15362" name="Picture 2" descr="G:\UMBROTSVINNA\Peningamál\2013\PM 2013#2\PNG_fyrir vefinn\PM132_vid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14" y="1096128"/>
            <a:ext cx="4199797" cy="51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16</a:t>
            </a:r>
            <a:endParaRPr lang="is-IS" sz="2800" dirty="0"/>
          </a:p>
        </p:txBody>
      </p:sp>
      <p:pic>
        <p:nvPicPr>
          <p:cNvPr id="16386" name="Picture 2" descr="G:\UMBROTSVINNA\Peningamál\2013\PM 2013#2\PNG_fyrir vefinn\PM132_vid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5" y="1105271"/>
            <a:ext cx="4364375" cy="51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17</a:t>
            </a:r>
            <a:endParaRPr lang="is-IS" sz="2800" dirty="0"/>
          </a:p>
        </p:txBody>
      </p:sp>
      <p:pic>
        <p:nvPicPr>
          <p:cNvPr id="17410" name="Picture 2" descr="G:\UMBROTSVINNA\Peningamál\2013\PM 2013#2\PNG_fyrir vefinn\PM132_vid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41" y="1727012"/>
            <a:ext cx="6711142" cy="39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18</a:t>
            </a:r>
            <a:endParaRPr lang="is-IS" sz="2800" dirty="0"/>
          </a:p>
        </p:txBody>
      </p:sp>
      <p:pic>
        <p:nvPicPr>
          <p:cNvPr id="18434" name="Picture 2" descr="G:\UMBROTSVINNA\Peningamál\2013\PM 2013#2\PNG_fyrir vefinn\PM132_vid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876352"/>
            <a:ext cx="4059601" cy="36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</a:t>
            </a:r>
            <a:endParaRPr lang="is-IS" sz="2800" dirty="0"/>
          </a:p>
        </p:txBody>
      </p:sp>
      <p:pic>
        <p:nvPicPr>
          <p:cNvPr id="1026" name="Picture 2" descr="G:\UMBROTSVINNA\Peningamál\2013\PM 2013#2\PNG_fyrir vefinn\PM132_vid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60" y="1775776"/>
            <a:ext cx="4053505" cy="380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19</a:t>
            </a:r>
            <a:endParaRPr lang="is-IS" sz="2800" dirty="0"/>
          </a:p>
        </p:txBody>
      </p:sp>
      <p:pic>
        <p:nvPicPr>
          <p:cNvPr id="19458" name="Picture 2" descr="G:\UMBROTSVINNA\Peningamál\2013\PM 2013#2\PNG_fyrir vefinn\PM132_vid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23" y="1324709"/>
            <a:ext cx="4224179" cy="47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20</a:t>
            </a:r>
            <a:endParaRPr lang="is-IS" sz="2800" dirty="0"/>
          </a:p>
        </p:txBody>
      </p:sp>
      <p:pic>
        <p:nvPicPr>
          <p:cNvPr id="20482" name="Picture 2" descr="G:\UMBROTSVINNA\Peningamál\2013\PM 2013#2\PNG_fyrir vefinn\PM132_vid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3" y="1413094"/>
            <a:ext cx="4035219" cy="45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21</a:t>
            </a:r>
            <a:endParaRPr lang="is-IS" sz="2800" dirty="0"/>
          </a:p>
        </p:txBody>
      </p:sp>
      <p:pic>
        <p:nvPicPr>
          <p:cNvPr id="21506" name="Picture 2" descr="G:\UMBROTSVINNA\Peningamál\2013\PM 2013#2\PNG_fyrir vefinn\PM132_vid-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94" y="1004696"/>
            <a:ext cx="4010837" cy="53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22</a:t>
            </a:r>
            <a:endParaRPr lang="is-IS" sz="2800" dirty="0"/>
          </a:p>
        </p:txBody>
      </p:sp>
      <p:pic>
        <p:nvPicPr>
          <p:cNvPr id="22530" name="Picture 2" descr="G:\UMBROTSVINNA\Peningamál\2013\PM 2013#2\PNG_fyrir vefinn\PM132_vid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51" y="1214990"/>
            <a:ext cx="5790722" cy="49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23</a:t>
            </a:r>
            <a:endParaRPr lang="is-IS" sz="2800" dirty="0"/>
          </a:p>
        </p:txBody>
      </p:sp>
      <p:pic>
        <p:nvPicPr>
          <p:cNvPr id="23554" name="Picture 2" descr="G:\UMBROTSVINNA\Peningamál\2013\PM 2013#2\PNG_fyrir vefinn\PM132_vid-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65" y="1150988"/>
            <a:ext cx="4474094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24</a:t>
            </a:r>
            <a:endParaRPr lang="is-IS" sz="2800" dirty="0"/>
          </a:p>
        </p:txBody>
      </p:sp>
      <p:pic>
        <p:nvPicPr>
          <p:cNvPr id="24578" name="Picture 2" descr="G:\UMBROTSVINNA\Peningamál\2013\PM 2013#2\PNG_fyrir vefinn\PM132_vid-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75" y="908050"/>
            <a:ext cx="4188474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25</a:t>
            </a:r>
            <a:endParaRPr lang="is-IS" sz="2800" dirty="0"/>
          </a:p>
        </p:txBody>
      </p:sp>
      <p:pic>
        <p:nvPicPr>
          <p:cNvPr id="25602" name="Picture 2" descr="G:\UMBROTSVINNA\Peningamál\2013\PM 2013#2\PNG_fyrir vefinn\PM132_vid-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08" y="908050"/>
            <a:ext cx="3963208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26</a:t>
            </a:r>
            <a:endParaRPr lang="is-IS" sz="2800" dirty="0"/>
          </a:p>
        </p:txBody>
      </p:sp>
      <p:pic>
        <p:nvPicPr>
          <p:cNvPr id="26626" name="Picture 2" descr="G:\UMBROTSVINNA\Peningamál\2013\PM 2013#2\PNG_fyrir vefinn\PM132_vid-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29" y="1257659"/>
            <a:ext cx="4376566" cy="48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27</a:t>
            </a:r>
            <a:endParaRPr lang="is-IS" sz="2800" dirty="0"/>
          </a:p>
        </p:txBody>
      </p:sp>
      <p:pic>
        <p:nvPicPr>
          <p:cNvPr id="27650" name="Picture 2" descr="G:\UMBROTSVINNA\Peningamál\2013\PM 2013#2\PNG_fyrir vefinn\PM132_vid-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41" y="1211943"/>
            <a:ext cx="6034542" cy="49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2</a:t>
            </a:r>
            <a:endParaRPr lang="is-IS" sz="2800" dirty="0"/>
          </a:p>
        </p:txBody>
      </p:sp>
      <p:pic>
        <p:nvPicPr>
          <p:cNvPr id="2050" name="Picture 2" descr="G:\UMBROTSVINNA\Peningamál\2013\PM 2013#2\PNG_fyrir vefinn\PM132_vid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87" y="1650818"/>
            <a:ext cx="4126651" cy="40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3</a:t>
            </a:r>
            <a:endParaRPr lang="is-IS" sz="2800" dirty="0"/>
          </a:p>
        </p:txBody>
      </p:sp>
      <p:pic>
        <p:nvPicPr>
          <p:cNvPr id="3074" name="Picture 2" descr="G:\UMBROTSVINNA\Peningamál\2013\PM 2013#2\PNG_fyrir vefinn\PM132_vid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090033"/>
            <a:ext cx="4083983" cy="51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4</a:t>
            </a:r>
            <a:endParaRPr lang="is-IS" sz="2800" dirty="0"/>
          </a:p>
        </p:txBody>
      </p:sp>
      <p:pic>
        <p:nvPicPr>
          <p:cNvPr id="4098" name="Picture 2" descr="G:\UMBROTSVINNA\Peningamál\2013\PM 2013#2\PNG_fyrir vefinn\PM132_vid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32" y="1178417"/>
            <a:ext cx="4248561" cy="50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5</a:t>
            </a:r>
            <a:endParaRPr lang="is-IS" sz="2800" dirty="0"/>
          </a:p>
        </p:txBody>
      </p:sp>
      <p:pic>
        <p:nvPicPr>
          <p:cNvPr id="5122" name="Picture 2" descr="G:\UMBROTSVINNA\Peningamál\2013\PM 2013#2\PNG_fyrir vefinn\PM132_vid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663009"/>
            <a:ext cx="4065696" cy="40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6</a:t>
            </a:r>
            <a:endParaRPr lang="is-IS" sz="2800" dirty="0"/>
          </a:p>
        </p:txBody>
      </p:sp>
      <p:pic>
        <p:nvPicPr>
          <p:cNvPr id="6146" name="Picture 2" descr="G:\UMBROTSVINNA\Peningamál\2013\PM 2013#2\PNG_fyrir vefinn\PM132_vid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059555"/>
            <a:ext cx="4083983" cy="52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7</a:t>
            </a:r>
            <a:endParaRPr lang="is-IS" sz="2800" dirty="0"/>
          </a:p>
        </p:txBody>
      </p:sp>
      <p:pic>
        <p:nvPicPr>
          <p:cNvPr id="7170" name="Picture 2" descr="G:\UMBROTSVINNA\Peningamál\2013\PM 2013#2\PNG_fyrir vefinn\PM132_vid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321662"/>
            <a:ext cx="4023028" cy="47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Mynd 8</a:t>
            </a:r>
            <a:endParaRPr lang="is-IS" sz="2800" dirty="0"/>
          </a:p>
        </p:txBody>
      </p:sp>
      <p:pic>
        <p:nvPicPr>
          <p:cNvPr id="8194" name="Picture 2" descr="G:\UMBROTSVINNA\Peningamál\2013\PM 2013#2\PNG_fyrir vefinn\PM132_vid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6" y="1787967"/>
            <a:ext cx="4205893" cy="37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7697</TotalTime>
  <Words>61</Words>
  <Application>Microsoft Office PowerPoint</Application>
  <PresentationFormat>On-screen Show (4:3)</PresentationFormat>
  <Paragraphs>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Peningamál 2013/2</vt:lpstr>
      <vt:lpstr>Mynd 1</vt:lpstr>
      <vt:lpstr>Mynd 2</vt:lpstr>
      <vt:lpstr>Mynd 3</vt:lpstr>
      <vt:lpstr>Mynd 4</vt:lpstr>
      <vt:lpstr>Mynd 5</vt:lpstr>
      <vt:lpstr>Mynd 6</vt:lpstr>
      <vt:lpstr>Mynd 7</vt:lpstr>
      <vt:lpstr>Mynd 8</vt:lpstr>
      <vt:lpstr>Mynd 9</vt:lpstr>
      <vt:lpstr>Mynd 10</vt:lpstr>
      <vt:lpstr>Mynd 11</vt:lpstr>
      <vt:lpstr>Mynd 12</vt:lpstr>
      <vt:lpstr>Mynd 13</vt:lpstr>
      <vt:lpstr>Mynd 14</vt:lpstr>
      <vt:lpstr>Mynd 15</vt:lpstr>
      <vt:lpstr>Mynd 16</vt:lpstr>
      <vt:lpstr>Mynd 17</vt:lpstr>
      <vt:lpstr>Mynd 18</vt:lpstr>
      <vt:lpstr>Mynd 19</vt:lpstr>
      <vt:lpstr>Mynd 20</vt:lpstr>
      <vt:lpstr>Mynd 21</vt:lpstr>
      <vt:lpstr>Mynd 22</vt:lpstr>
      <vt:lpstr>Mynd 23</vt:lpstr>
      <vt:lpstr>Mynd 24</vt:lpstr>
      <vt:lpstr>Mynd 25</vt:lpstr>
      <vt:lpstr>Mynd 26</vt:lpstr>
      <vt:lpstr>Mynd 27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151</cp:revision>
  <dcterms:created xsi:type="dcterms:W3CDTF">2006-03-23T10:35:51Z</dcterms:created>
  <dcterms:modified xsi:type="dcterms:W3CDTF">2013-05-15T11:18:38Z</dcterms:modified>
</cp:coreProperties>
</file>