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handoutMasterIdLst>
    <p:handoutMasterId r:id="rId24"/>
  </p:handoutMasterIdLst>
  <p:sldIdLst>
    <p:sldId id="280" r:id="rId2"/>
    <p:sldId id="403" r:id="rId3"/>
    <p:sldId id="404" r:id="rId4"/>
    <p:sldId id="405" r:id="rId5"/>
    <p:sldId id="418" r:id="rId6"/>
    <p:sldId id="346" r:id="rId7"/>
    <p:sldId id="402" r:id="rId8"/>
    <p:sldId id="406" r:id="rId9"/>
    <p:sldId id="382" r:id="rId10"/>
    <p:sldId id="358" r:id="rId11"/>
    <p:sldId id="359" r:id="rId12"/>
    <p:sldId id="396" r:id="rId13"/>
    <p:sldId id="388" r:id="rId14"/>
    <p:sldId id="413" r:id="rId15"/>
    <p:sldId id="419" r:id="rId16"/>
    <p:sldId id="420" r:id="rId17"/>
    <p:sldId id="319" r:id="rId18"/>
    <p:sldId id="415" r:id="rId19"/>
    <p:sldId id="414" r:id="rId20"/>
    <p:sldId id="416" r:id="rId21"/>
    <p:sldId id="325" r:id="rId22"/>
  </p:sldIdLst>
  <p:sldSz cx="16256000" cy="9144000"/>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190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3381"/>
    <a:srgbClr val="004562"/>
    <a:srgbClr val="ECE9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8" autoAdjust="0"/>
    <p:restoredTop sz="94648"/>
  </p:normalViewPr>
  <p:slideViewPr>
    <p:cSldViewPr>
      <p:cViewPr varScale="1">
        <p:scale>
          <a:sx n="88" d="100"/>
          <a:sy n="88" d="100"/>
        </p:scale>
        <p:origin x="234" y="90"/>
      </p:cViewPr>
      <p:guideLst>
        <p:guide orient="horz" pos="2880"/>
        <p:guide pos="1904"/>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5587" cy="498499"/>
          </a:xfrm>
          <a:prstGeom prst="rect">
            <a:avLst/>
          </a:prstGeom>
        </p:spPr>
        <p:txBody>
          <a:bodyPr vert="horz" lIns="91440" tIns="45720" rIns="91440" bIns="45720" rtlCol="0"/>
          <a:lstStyle>
            <a:lvl1pPr algn="l">
              <a:defRPr sz="1200"/>
            </a:lvl1pPr>
          </a:lstStyle>
          <a:p>
            <a:endParaRPr lang="is-IS"/>
          </a:p>
        </p:txBody>
      </p:sp>
      <p:sp>
        <p:nvSpPr>
          <p:cNvPr id="3" name="Date Placeholder 2"/>
          <p:cNvSpPr>
            <a:spLocks noGrp="1"/>
          </p:cNvSpPr>
          <p:nvPr>
            <p:ph type="dt" sz="quarter" idx="1"/>
          </p:nvPr>
        </p:nvSpPr>
        <p:spPr>
          <a:xfrm>
            <a:off x="3849915" y="1"/>
            <a:ext cx="2946674" cy="498499"/>
          </a:xfrm>
          <a:prstGeom prst="rect">
            <a:avLst/>
          </a:prstGeom>
        </p:spPr>
        <p:txBody>
          <a:bodyPr vert="horz" lIns="91440" tIns="45720" rIns="91440" bIns="45720" rtlCol="0"/>
          <a:lstStyle>
            <a:lvl1pPr algn="r">
              <a:defRPr sz="1200"/>
            </a:lvl1pPr>
          </a:lstStyle>
          <a:p>
            <a:fld id="{C97958D1-8E98-419A-B34B-A31B65EE2602}" type="datetimeFigureOut">
              <a:rPr lang="is-IS" smtClean="0"/>
              <a:t>18.9.2018</a:t>
            </a:fld>
            <a:endParaRPr lang="is-IS"/>
          </a:p>
        </p:txBody>
      </p:sp>
      <p:sp>
        <p:nvSpPr>
          <p:cNvPr id="4" name="Footer Placeholder 3"/>
          <p:cNvSpPr>
            <a:spLocks noGrp="1"/>
          </p:cNvSpPr>
          <p:nvPr>
            <p:ph type="ftr" sz="quarter" idx="2"/>
          </p:nvPr>
        </p:nvSpPr>
        <p:spPr>
          <a:xfrm>
            <a:off x="0" y="9429728"/>
            <a:ext cx="2945587" cy="498497"/>
          </a:xfrm>
          <a:prstGeom prst="rect">
            <a:avLst/>
          </a:prstGeom>
        </p:spPr>
        <p:txBody>
          <a:bodyPr vert="horz" lIns="91440" tIns="45720" rIns="91440" bIns="45720" rtlCol="0" anchor="b"/>
          <a:lstStyle>
            <a:lvl1pPr algn="l">
              <a:defRPr sz="1200"/>
            </a:lvl1pPr>
          </a:lstStyle>
          <a:p>
            <a:endParaRPr lang="is-IS"/>
          </a:p>
        </p:txBody>
      </p:sp>
      <p:sp>
        <p:nvSpPr>
          <p:cNvPr id="5" name="Slide Number Placeholder 4"/>
          <p:cNvSpPr>
            <a:spLocks noGrp="1"/>
          </p:cNvSpPr>
          <p:nvPr>
            <p:ph type="sldNum" sz="quarter" idx="3"/>
          </p:nvPr>
        </p:nvSpPr>
        <p:spPr>
          <a:xfrm>
            <a:off x="3849915" y="9429728"/>
            <a:ext cx="2946674" cy="498497"/>
          </a:xfrm>
          <a:prstGeom prst="rect">
            <a:avLst/>
          </a:prstGeom>
        </p:spPr>
        <p:txBody>
          <a:bodyPr vert="horz" lIns="91440" tIns="45720" rIns="91440" bIns="45720" rtlCol="0" anchor="b"/>
          <a:lstStyle>
            <a:lvl1pPr algn="r">
              <a:defRPr sz="1200"/>
            </a:lvl1pPr>
          </a:lstStyle>
          <a:p>
            <a:fld id="{B4925854-E79A-40B0-B544-B6823571419F}" type="slidenum">
              <a:rPr lang="is-IS" smtClean="0"/>
              <a:t>‹#›</a:t>
            </a:fld>
            <a:endParaRPr lang="is-IS"/>
          </a:p>
        </p:txBody>
      </p:sp>
    </p:spTree>
    <p:extLst>
      <p:ext uri="{BB962C8B-B14F-4D97-AF65-F5344CB8AC3E}">
        <p14:creationId xmlns:p14="http://schemas.microsoft.com/office/powerpoint/2010/main" val="38243327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438" cy="498135"/>
          </a:xfrm>
          <a:prstGeom prst="rect">
            <a:avLst/>
          </a:prstGeom>
        </p:spPr>
        <p:txBody>
          <a:bodyPr vert="horz" lIns="60213" tIns="30107" rIns="60213" bIns="30107" rtlCol="0"/>
          <a:lstStyle>
            <a:lvl1pPr algn="l">
              <a:defRPr sz="800"/>
            </a:lvl1pPr>
          </a:lstStyle>
          <a:p>
            <a:endParaRPr lang="en-US"/>
          </a:p>
        </p:txBody>
      </p:sp>
      <p:sp>
        <p:nvSpPr>
          <p:cNvPr id="3" name="Date Placeholder 2"/>
          <p:cNvSpPr>
            <a:spLocks noGrp="1"/>
          </p:cNvSpPr>
          <p:nvPr>
            <p:ph type="dt" idx="1"/>
          </p:nvPr>
        </p:nvSpPr>
        <p:spPr>
          <a:xfrm>
            <a:off x="3850246" y="0"/>
            <a:ext cx="2946102" cy="498135"/>
          </a:xfrm>
          <a:prstGeom prst="rect">
            <a:avLst/>
          </a:prstGeom>
        </p:spPr>
        <p:txBody>
          <a:bodyPr vert="horz" lIns="60213" tIns="30107" rIns="60213" bIns="30107" rtlCol="0"/>
          <a:lstStyle>
            <a:lvl1pPr algn="r">
              <a:defRPr sz="800"/>
            </a:lvl1pPr>
          </a:lstStyle>
          <a:p>
            <a:fld id="{A018983A-DE37-6548-8B7B-FA71F791DEB9}" type="datetimeFigureOut">
              <a:rPr lang="en-US" smtClean="0"/>
              <a:t>9/18/2018</a:t>
            </a:fld>
            <a:endParaRPr lang="en-US"/>
          </a:p>
        </p:txBody>
      </p:sp>
      <p:sp>
        <p:nvSpPr>
          <p:cNvPr id="4" name="Slide Image Placeholder 3"/>
          <p:cNvSpPr>
            <a:spLocks noGrp="1" noRot="1" noChangeAspect="1"/>
          </p:cNvSpPr>
          <p:nvPr>
            <p:ph type="sldImg" idx="2"/>
          </p:nvPr>
        </p:nvSpPr>
        <p:spPr>
          <a:xfrm>
            <a:off x="420688" y="1239838"/>
            <a:ext cx="5956300" cy="3351212"/>
          </a:xfrm>
          <a:prstGeom prst="rect">
            <a:avLst/>
          </a:prstGeom>
          <a:noFill/>
          <a:ln w="12700">
            <a:solidFill>
              <a:prstClr val="black"/>
            </a:solidFill>
          </a:ln>
        </p:spPr>
        <p:txBody>
          <a:bodyPr vert="horz" lIns="60213" tIns="30107" rIns="60213" bIns="30107" rtlCol="0" anchor="ctr"/>
          <a:lstStyle/>
          <a:p>
            <a:endParaRPr lang="en-US"/>
          </a:p>
        </p:txBody>
      </p:sp>
      <p:sp>
        <p:nvSpPr>
          <p:cNvPr id="5" name="Notes Placeholder 4"/>
          <p:cNvSpPr>
            <a:spLocks noGrp="1"/>
          </p:cNvSpPr>
          <p:nvPr>
            <p:ph type="body" sz="quarter" idx="3"/>
          </p:nvPr>
        </p:nvSpPr>
        <p:spPr>
          <a:xfrm>
            <a:off x="679768" y="4777959"/>
            <a:ext cx="5438140" cy="3909239"/>
          </a:xfrm>
          <a:prstGeom prst="rect">
            <a:avLst/>
          </a:prstGeom>
        </p:spPr>
        <p:txBody>
          <a:bodyPr vert="horz" lIns="60213" tIns="30107" rIns="60213" bIns="30107"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30091"/>
            <a:ext cx="2945438" cy="498135"/>
          </a:xfrm>
          <a:prstGeom prst="rect">
            <a:avLst/>
          </a:prstGeom>
        </p:spPr>
        <p:txBody>
          <a:bodyPr vert="horz" lIns="60213" tIns="30107" rIns="60213" bIns="30107" rtlCol="0" anchor="b"/>
          <a:lstStyle>
            <a:lvl1pPr algn="l">
              <a:defRPr sz="800"/>
            </a:lvl1pPr>
          </a:lstStyle>
          <a:p>
            <a:endParaRPr lang="en-US"/>
          </a:p>
        </p:txBody>
      </p:sp>
      <p:sp>
        <p:nvSpPr>
          <p:cNvPr id="7" name="Slide Number Placeholder 6"/>
          <p:cNvSpPr>
            <a:spLocks noGrp="1"/>
          </p:cNvSpPr>
          <p:nvPr>
            <p:ph type="sldNum" sz="quarter" idx="5"/>
          </p:nvPr>
        </p:nvSpPr>
        <p:spPr>
          <a:xfrm>
            <a:off x="3850246" y="9430091"/>
            <a:ext cx="2946102" cy="498135"/>
          </a:xfrm>
          <a:prstGeom prst="rect">
            <a:avLst/>
          </a:prstGeom>
        </p:spPr>
        <p:txBody>
          <a:bodyPr vert="horz" lIns="60213" tIns="30107" rIns="60213" bIns="30107" rtlCol="0" anchor="b"/>
          <a:lstStyle>
            <a:lvl1pPr algn="r">
              <a:defRPr sz="800"/>
            </a:lvl1pPr>
          </a:lstStyle>
          <a:p>
            <a:fld id="{5B160DF1-44A9-254D-B319-9F503AACB0A0}" type="slidenum">
              <a:rPr lang="en-US" smtClean="0"/>
              <a:t>‹#›</a:t>
            </a:fld>
            <a:endParaRPr lang="en-US"/>
          </a:p>
        </p:txBody>
      </p:sp>
    </p:spTree>
    <p:extLst>
      <p:ext uri="{BB962C8B-B14F-4D97-AF65-F5344CB8AC3E}">
        <p14:creationId xmlns:p14="http://schemas.microsoft.com/office/powerpoint/2010/main" val="1067577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Forsíða">
    <p:spTree>
      <p:nvGrpSpPr>
        <p:cNvPr id="1" name=""/>
        <p:cNvGrpSpPr/>
        <p:nvPr/>
      </p:nvGrpSpPr>
      <p:grpSpPr>
        <a:xfrm>
          <a:off x="0" y="0"/>
          <a:ext cx="0" cy="0"/>
          <a:chOff x="0" y="0"/>
          <a:chExt cx="0" cy="0"/>
        </a:xfrm>
      </p:grpSpPr>
      <p:pic>
        <p:nvPicPr>
          <p:cNvPr id="15" name="Picture Placeholder 10"/>
          <p:cNvPicPr>
            <a:picLocks noChangeAspect="1"/>
          </p:cNvPicPr>
          <p:nvPr userDrawn="1"/>
        </p:nvPicPr>
        <p:blipFill>
          <a:blip r:embed="rId2">
            <a:extLst>
              <a:ext uri="{28A0092B-C50C-407E-A947-70E740481C1C}">
                <a14:useLocalDpi xmlns:a14="http://schemas.microsoft.com/office/drawing/2010/main" val="0"/>
              </a:ext>
            </a:extLst>
          </a:blip>
          <a:srcRect l="3" r="3"/>
          <a:stretch>
            <a:fillRect/>
          </a:stretch>
        </p:blipFill>
        <p:spPr>
          <a:xfrm>
            <a:off x="0" y="1316038"/>
            <a:ext cx="13157834" cy="6509941"/>
          </a:xfrm>
          <a:prstGeom prst="rect">
            <a:avLst/>
          </a:prstGeom>
        </p:spPr>
      </p:pic>
      <p:sp>
        <p:nvSpPr>
          <p:cNvPr id="16" name="object 10"/>
          <p:cNvSpPr/>
          <p:nvPr userDrawn="1"/>
        </p:nvSpPr>
        <p:spPr>
          <a:xfrm>
            <a:off x="13158393" y="-1"/>
            <a:ext cx="3098165" cy="9144001"/>
          </a:xfrm>
          <a:custGeom>
            <a:avLst/>
            <a:gdLst/>
            <a:ahLst/>
            <a:cxnLst/>
            <a:rect l="l" t="t" r="r" b="b"/>
            <a:pathLst>
              <a:path w="3098165" h="1316990">
                <a:moveTo>
                  <a:pt x="0" y="1316596"/>
                </a:moveTo>
                <a:lnTo>
                  <a:pt x="3097606" y="1316596"/>
                </a:lnTo>
                <a:lnTo>
                  <a:pt x="3097606" y="0"/>
                </a:lnTo>
                <a:lnTo>
                  <a:pt x="0" y="0"/>
                </a:lnTo>
                <a:lnTo>
                  <a:pt x="0" y="1316596"/>
                </a:lnTo>
                <a:close/>
              </a:path>
            </a:pathLst>
          </a:custGeom>
          <a:solidFill>
            <a:srgbClr val="ECE9E4"/>
          </a:solidFill>
        </p:spPr>
        <p:txBody>
          <a:bodyPr wrap="square" lIns="0" tIns="0" rIns="0" bIns="0" rtlCol="0"/>
          <a:lstStyle/>
          <a:p>
            <a:endParaRPr noProof="0"/>
          </a:p>
        </p:txBody>
      </p:sp>
      <p:sp>
        <p:nvSpPr>
          <p:cNvPr id="18" name="object 12"/>
          <p:cNvSpPr/>
          <p:nvPr userDrawn="1"/>
        </p:nvSpPr>
        <p:spPr>
          <a:xfrm>
            <a:off x="13158392" y="1316596"/>
            <a:ext cx="3097607" cy="6509384"/>
          </a:xfrm>
          <a:custGeom>
            <a:avLst/>
            <a:gdLst/>
            <a:ahLst/>
            <a:cxnLst/>
            <a:rect l="l" t="t" r="r" b="b"/>
            <a:pathLst>
              <a:path w="16256000" h="6509384">
                <a:moveTo>
                  <a:pt x="0" y="6508902"/>
                </a:moveTo>
                <a:lnTo>
                  <a:pt x="16256000" y="6508902"/>
                </a:lnTo>
                <a:lnTo>
                  <a:pt x="16256000" y="0"/>
                </a:lnTo>
                <a:lnTo>
                  <a:pt x="0" y="0"/>
                </a:lnTo>
                <a:lnTo>
                  <a:pt x="0" y="6508902"/>
                </a:lnTo>
                <a:close/>
              </a:path>
            </a:pathLst>
          </a:custGeom>
          <a:solidFill>
            <a:srgbClr val="004562"/>
          </a:solidFill>
        </p:spPr>
        <p:txBody>
          <a:bodyPr wrap="square" lIns="0" tIns="0" rIns="0" bIns="0" rtlCol="0"/>
          <a:lstStyle/>
          <a:p>
            <a:endParaRPr noProof="0"/>
          </a:p>
        </p:txBody>
      </p:sp>
      <p:pic>
        <p:nvPicPr>
          <p:cNvPr id="20" name="Picture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906500" y="3743127"/>
            <a:ext cx="1612900" cy="1651000"/>
          </a:xfrm>
          <a:prstGeom prst="rect">
            <a:avLst/>
          </a:prstGeom>
        </p:spPr>
      </p:pic>
      <p:sp>
        <p:nvSpPr>
          <p:cNvPr id="25" name="Holder 4"/>
          <p:cNvSpPr>
            <a:spLocks noGrp="1"/>
          </p:cNvSpPr>
          <p:nvPr>
            <p:ph type="ftr" sz="quarter" idx="5"/>
          </p:nvPr>
        </p:nvSpPr>
        <p:spPr>
          <a:xfrm>
            <a:off x="5527040" y="8686800"/>
            <a:ext cx="5201920" cy="274320"/>
          </a:xfrm>
          <a:prstGeom prst="rect">
            <a:avLst/>
          </a:prstGeom>
        </p:spPr>
        <p:txBody>
          <a:bodyPr lIns="0" tIns="0" rIns="0" bIns="0"/>
          <a:lstStyle>
            <a:lvl1pPr algn="ctr">
              <a:defRPr>
                <a:solidFill>
                  <a:schemeClr val="tx1">
                    <a:tint val="75000"/>
                  </a:schemeClr>
                </a:solidFill>
              </a:defRPr>
            </a:lvl1pPr>
          </a:lstStyle>
          <a:p>
            <a:endParaRPr noProof="0"/>
          </a:p>
        </p:txBody>
      </p:sp>
      <p:sp>
        <p:nvSpPr>
          <p:cNvPr id="26" name="Holder 5"/>
          <p:cNvSpPr>
            <a:spLocks noGrp="1"/>
          </p:cNvSpPr>
          <p:nvPr>
            <p:ph type="dt" sz="half" idx="6"/>
          </p:nvPr>
        </p:nvSpPr>
        <p:spPr>
          <a:xfrm>
            <a:off x="812800" y="8686800"/>
            <a:ext cx="3738880" cy="27432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noProof="0"/>
              <a:t>9/18/2018</a:t>
            </a:fld>
            <a:endParaRPr lang="en-US" noProof="0" dirty="0"/>
          </a:p>
        </p:txBody>
      </p:sp>
      <p:sp>
        <p:nvSpPr>
          <p:cNvPr id="27" name="Holder 6"/>
          <p:cNvSpPr>
            <a:spLocks noGrp="1"/>
          </p:cNvSpPr>
          <p:nvPr>
            <p:ph type="sldNum" sz="quarter" idx="7"/>
          </p:nvPr>
        </p:nvSpPr>
        <p:spPr>
          <a:xfrm>
            <a:off x="11704320" y="8686800"/>
            <a:ext cx="3738880" cy="274320"/>
          </a:xfrm>
          <a:prstGeom prst="rect">
            <a:avLst/>
          </a:prstGeom>
        </p:spPr>
        <p:txBody>
          <a:bodyPr lIns="0" tIns="0" rIns="0" bIns="0"/>
          <a:lstStyle>
            <a:lvl1pPr algn="r">
              <a:defRPr>
                <a:solidFill>
                  <a:schemeClr val="tx1">
                    <a:tint val="75000"/>
                  </a:schemeClr>
                </a:solidFill>
              </a:defRPr>
            </a:lvl1pPr>
          </a:lstStyle>
          <a:p>
            <a:fld id="{B6F15528-21DE-4FAA-801E-634DDDAF4B2B}" type="slidenum">
              <a:rPr noProof="0"/>
              <a:t>‹#›</a:t>
            </a:fld>
            <a:endParaRPr noProof="0"/>
          </a:p>
        </p:txBody>
      </p:sp>
      <p:pic>
        <p:nvPicPr>
          <p:cNvPr id="31" name="Picture 3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84087" y="460533"/>
            <a:ext cx="5763126" cy="457200"/>
          </a:xfrm>
          <a:prstGeom prst="rect">
            <a:avLst/>
          </a:prstGeom>
        </p:spPr>
      </p:pic>
      <p:sp>
        <p:nvSpPr>
          <p:cNvPr id="35" name="Text Placeholder 32"/>
          <p:cNvSpPr>
            <a:spLocks noGrp="1"/>
          </p:cNvSpPr>
          <p:nvPr>
            <p:ph type="body" sz="quarter" idx="16"/>
          </p:nvPr>
        </p:nvSpPr>
        <p:spPr>
          <a:xfrm>
            <a:off x="1651000" y="7950630"/>
            <a:ext cx="5562600" cy="365126"/>
          </a:xfrm>
        </p:spPr>
        <p:txBody>
          <a:bodyPr>
            <a:normAutofit/>
          </a:bodyPr>
          <a:lstStyle>
            <a:lvl1pPr marL="0" indent="0">
              <a:buNone/>
              <a:defRPr sz="2400">
                <a:solidFill>
                  <a:srgbClr val="004562"/>
                </a:solidFill>
              </a:defRPr>
            </a:lvl1pPr>
          </a:lstStyle>
          <a:p>
            <a:pPr lvl="0"/>
            <a:r>
              <a:rPr lang="en-US" noProof="0" smtClean="0"/>
              <a:t>Click to edit Master text styles</a:t>
            </a:r>
          </a:p>
        </p:txBody>
      </p:sp>
      <p:sp>
        <p:nvSpPr>
          <p:cNvPr id="36" name="Text Placeholder 32"/>
          <p:cNvSpPr>
            <a:spLocks noGrp="1"/>
          </p:cNvSpPr>
          <p:nvPr>
            <p:ph type="body" sz="quarter" idx="17"/>
          </p:nvPr>
        </p:nvSpPr>
        <p:spPr>
          <a:xfrm>
            <a:off x="1651000" y="8332029"/>
            <a:ext cx="5562600" cy="365126"/>
          </a:xfrm>
        </p:spPr>
        <p:txBody>
          <a:bodyPr>
            <a:normAutofit/>
          </a:bodyPr>
          <a:lstStyle>
            <a:lvl1pPr marL="0" indent="0">
              <a:buNone/>
              <a:defRPr sz="2000">
                <a:solidFill>
                  <a:srgbClr val="004562"/>
                </a:solidFill>
              </a:defRPr>
            </a:lvl1pPr>
          </a:lstStyle>
          <a:p>
            <a:pPr lvl="0"/>
            <a:r>
              <a:rPr lang="en-US" noProof="0" smtClean="0"/>
              <a:t>Click to edit Master text styles</a:t>
            </a:r>
          </a:p>
        </p:txBody>
      </p:sp>
      <p:sp>
        <p:nvSpPr>
          <p:cNvPr id="39" name="Text Placeholder 32"/>
          <p:cNvSpPr>
            <a:spLocks noGrp="1"/>
          </p:cNvSpPr>
          <p:nvPr>
            <p:ph type="body" sz="quarter" idx="18"/>
          </p:nvPr>
        </p:nvSpPr>
        <p:spPr>
          <a:xfrm>
            <a:off x="7617896" y="7950630"/>
            <a:ext cx="5075240" cy="365126"/>
          </a:xfrm>
        </p:spPr>
        <p:txBody>
          <a:bodyPr>
            <a:normAutofit/>
          </a:bodyPr>
          <a:lstStyle>
            <a:lvl1pPr marL="0" indent="0">
              <a:buNone/>
              <a:defRPr sz="2400">
                <a:solidFill>
                  <a:srgbClr val="004562"/>
                </a:solidFill>
              </a:defRPr>
            </a:lvl1pPr>
          </a:lstStyle>
          <a:p>
            <a:pPr lvl="0"/>
            <a:r>
              <a:rPr lang="en-US" noProof="0" smtClean="0"/>
              <a:t>Click to edit Master text styles</a:t>
            </a:r>
          </a:p>
        </p:txBody>
      </p:sp>
      <p:sp>
        <p:nvSpPr>
          <p:cNvPr id="40" name="Text Placeholder 32"/>
          <p:cNvSpPr>
            <a:spLocks noGrp="1"/>
          </p:cNvSpPr>
          <p:nvPr>
            <p:ph type="body" sz="quarter" idx="19"/>
          </p:nvPr>
        </p:nvSpPr>
        <p:spPr>
          <a:xfrm>
            <a:off x="7617896" y="8332029"/>
            <a:ext cx="5075240" cy="365126"/>
          </a:xfrm>
        </p:spPr>
        <p:txBody>
          <a:bodyPr>
            <a:normAutofit/>
          </a:bodyPr>
          <a:lstStyle>
            <a:lvl1pPr marL="0" indent="0">
              <a:buNone/>
              <a:defRPr sz="2000">
                <a:solidFill>
                  <a:srgbClr val="004562"/>
                </a:solidFill>
              </a:defRPr>
            </a:lvl1pPr>
          </a:lstStyle>
          <a:p>
            <a:pPr lvl="0"/>
            <a:r>
              <a:rPr lang="en-US" noProof="0" smtClean="0"/>
              <a:t>Click to edit Master text styles</a:t>
            </a:r>
          </a:p>
        </p:txBody>
      </p:sp>
      <p:sp>
        <p:nvSpPr>
          <p:cNvPr id="22" name="Text Placeholder 24"/>
          <p:cNvSpPr>
            <a:spLocks noGrp="1"/>
          </p:cNvSpPr>
          <p:nvPr>
            <p:ph type="body" sz="quarter" idx="13"/>
          </p:nvPr>
        </p:nvSpPr>
        <p:spPr>
          <a:xfrm>
            <a:off x="1641331" y="3799669"/>
            <a:ext cx="10906269" cy="1030288"/>
          </a:xfrm>
        </p:spPr>
        <p:txBody>
          <a:bodyPr>
            <a:normAutofit/>
          </a:bodyPr>
          <a:lstStyle>
            <a:lvl1pPr marL="0" indent="0">
              <a:lnSpc>
                <a:spcPct val="80000"/>
              </a:lnSpc>
              <a:buNone/>
              <a:defRPr sz="6000" spc="-150">
                <a:solidFill>
                  <a:schemeClr val="bg1"/>
                </a:solidFill>
              </a:defRPr>
            </a:lvl1pPr>
          </a:lstStyle>
          <a:p>
            <a:pPr lvl="0"/>
            <a:r>
              <a:rPr lang="en-US" noProof="0" smtClean="0"/>
              <a:t>Click to edit Master text styles</a:t>
            </a:r>
          </a:p>
        </p:txBody>
      </p:sp>
      <p:sp>
        <p:nvSpPr>
          <p:cNvPr id="24" name="Text Placeholder 27"/>
          <p:cNvSpPr>
            <a:spLocks noGrp="1"/>
          </p:cNvSpPr>
          <p:nvPr>
            <p:ph type="body" sz="quarter" idx="14"/>
          </p:nvPr>
        </p:nvSpPr>
        <p:spPr>
          <a:xfrm>
            <a:off x="1651000" y="4829957"/>
            <a:ext cx="10896600" cy="1010989"/>
          </a:xfrm>
        </p:spPr>
        <p:txBody>
          <a:bodyPr>
            <a:normAutofit/>
          </a:bodyPr>
          <a:lstStyle>
            <a:lvl1pPr marL="0" indent="0">
              <a:buNone/>
              <a:defRPr sz="4000">
                <a:solidFill>
                  <a:schemeClr val="bg1"/>
                </a:solidFill>
              </a:defRPr>
            </a:lvl1pPr>
          </a:lstStyle>
          <a:p>
            <a:pPr lvl="0"/>
            <a:r>
              <a:rPr lang="en-US" noProof="0" smtClean="0"/>
              <a:t>Click to edit Master text styles</a:t>
            </a:r>
          </a:p>
        </p:txBody>
      </p:sp>
    </p:spTree>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Textagl_fyris 1 lína_3 myndir">
    <p:spTree>
      <p:nvGrpSpPr>
        <p:cNvPr id="1" name=""/>
        <p:cNvGrpSpPr/>
        <p:nvPr/>
      </p:nvGrpSpPr>
      <p:grpSpPr>
        <a:xfrm>
          <a:off x="0" y="0"/>
          <a:ext cx="0" cy="0"/>
          <a:chOff x="0" y="0"/>
          <a:chExt cx="0" cy="0"/>
        </a:xfrm>
      </p:grpSpPr>
      <p:sp>
        <p:nvSpPr>
          <p:cNvPr id="26" name="Content Placeholder 2"/>
          <p:cNvSpPr>
            <a:spLocks noGrp="1"/>
          </p:cNvSpPr>
          <p:nvPr>
            <p:ph idx="1"/>
          </p:nvPr>
        </p:nvSpPr>
        <p:spPr>
          <a:xfrm>
            <a:off x="817200" y="1219200"/>
            <a:ext cx="14630400" cy="1299600"/>
          </a:xfrm>
        </p:spPr>
        <p:txBody>
          <a:bodyPr>
            <a:noAutofit/>
          </a:bodyPr>
          <a:lstStyle>
            <a:lvl1pPr marL="288000" indent="-288000">
              <a:buClr>
                <a:srgbClr val="004562"/>
              </a:buClr>
              <a:buFont typeface="Arial" charset="0"/>
              <a:buChar char="•"/>
              <a:tabLst/>
              <a:defRPr sz="2200"/>
            </a:lvl1pPr>
            <a:lvl2pPr marL="745200" indent="-284400">
              <a:buClr>
                <a:srgbClr val="004562"/>
              </a:buClr>
              <a:buFont typeface="Arial" charset="0"/>
              <a:buChar char="•"/>
              <a:tabLst/>
              <a:defRPr sz="2200"/>
            </a:lvl2pPr>
            <a:lvl3pPr marL="1200150" indent="-285750">
              <a:buClr>
                <a:srgbClr val="004562"/>
              </a:buClr>
              <a:buFont typeface="Arial" charset="0"/>
              <a:buChar char="•"/>
              <a:defRPr sz="2200"/>
            </a:lvl3pPr>
            <a:lvl4pPr marL="1657350" indent="-285750">
              <a:buClr>
                <a:srgbClr val="004562"/>
              </a:buClr>
              <a:buFont typeface="Arial" charset="0"/>
              <a:buChar char="•"/>
              <a:defRPr sz="2200"/>
            </a:lvl4pPr>
            <a:lvl5pPr marL="2114550" indent="-285750">
              <a:buClr>
                <a:srgbClr val="004562"/>
              </a:buClr>
              <a:buFont typeface="Arial" charset="0"/>
              <a:buChar char="•"/>
              <a:defRPr sz="2200"/>
            </a:lvl5pPr>
          </a:lstStyle>
          <a:p>
            <a:pPr lvl="0"/>
            <a:r>
              <a:rPr lang="en-US" noProof="0" smtClean="0"/>
              <a:t>Click to edit Master text styles</a:t>
            </a:r>
          </a:p>
        </p:txBody>
      </p:sp>
      <p:sp>
        <p:nvSpPr>
          <p:cNvPr id="21" name="Content Placeholder 5"/>
          <p:cNvSpPr>
            <a:spLocks noGrp="1"/>
          </p:cNvSpPr>
          <p:nvPr>
            <p:ph sz="quarter" idx="17"/>
          </p:nvPr>
        </p:nvSpPr>
        <p:spPr>
          <a:xfrm>
            <a:off x="817200" y="2518801"/>
            <a:ext cx="4724400" cy="5863200"/>
          </a:xfrm>
        </p:spPr>
        <p:txBody>
          <a:bodyPr>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is-IS" noProof="0" dirty="0"/>
          </a:p>
        </p:txBody>
      </p:sp>
      <p:sp>
        <p:nvSpPr>
          <p:cNvPr id="23" name="Content Placeholder 5"/>
          <p:cNvSpPr>
            <a:spLocks noGrp="1"/>
          </p:cNvSpPr>
          <p:nvPr>
            <p:ph sz="quarter" idx="18"/>
          </p:nvPr>
        </p:nvSpPr>
        <p:spPr>
          <a:xfrm>
            <a:off x="5781358" y="2518801"/>
            <a:ext cx="4724400" cy="5863200"/>
          </a:xfrm>
        </p:spPr>
        <p:txBody>
          <a:bodyPr>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is-IS" noProof="0" dirty="0"/>
          </a:p>
        </p:txBody>
      </p:sp>
      <p:sp>
        <p:nvSpPr>
          <p:cNvPr id="24" name="Content Placeholder 5"/>
          <p:cNvSpPr>
            <a:spLocks noGrp="1"/>
          </p:cNvSpPr>
          <p:nvPr>
            <p:ph sz="quarter" idx="19"/>
          </p:nvPr>
        </p:nvSpPr>
        <p:spPr>
          <a:xfrm>
            <a:off x="10718800" y="2518801"/>
            <a:ext cx="4724400" cy="5863200"/>
          </a:xfrm>
        </p:spPr>
        <p:txBody>
          <a:bodyPr>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is-IS" noProof="0" dirty="0"/>
          </a:p>
        </p:txBody>
      </p:sp>
      <p:sp>
        <p:nvSpPr>
          <p:cNvPr id="7" name="object 2"/>
          <p:cNvSpPr/>
          <p:nvPr userDrawn="1"/>
        </p:nvSpPr>
        <p:spPr>
          <a:xfrm>
            <a:off x="13937259" y="8965082"/>
            <a:ext cx="2319020" cy="179070"/>
          </a:xfrm>
          <a:custGeom>
            <a:avLst/>
            <a:gdLst/>
            <a:ahLst/>
            <a:cxnLst/>
            <a:rect l="l" t="t" r="r" b="b"/>
            <a:pathLst>
              <a:path w="2319019" h="179070">
                <a:moveTo>
                  <a:pt x="0" y="178917"/>
                </a:moveTo>
                <a:lnTo>
                  <a:pt x="2318740" y="178917"/>
                </a:lnTo>
                <a:lnTo>
                  <a:pt x="2318740" y="0"/>
                </a:lnTo>
                <a:lnTo>
                  <a:pt x="0" y="0"/>
                </a:lnTo>
                <a:lnTo>
                  <a:pt x="0" y="178917"/>
                </a:lnTo>
                <a:close/>
              </a:path>
            </a:pathLst>
          </a:custGeom>
          <a:solidFill>
            <a:srgbClr val="004562"/>
          </a:solidFill>
        </p:spPr>
        <p:txBody>
          <a:bodyPr wrap="square" lIns="0" tIns="0" rIns="0" bIns="0" rtlCol="0"/>
          <a:lstStyle/>
          <a:p>
            <a:endParaRPr/>
          </a:p>
        </p:txBody>
      </p:sp>
      <p:sp>
        <p:nvSpPr>
          <p:cNvPr id="8" name="object 5"/>
          <p:cNvSpPr/>
          <p:nvPr userDrawn="1"/>
        </p:nvSpPr>
        <p:spPr>
          <a:xfrm>
            <a:off x="0" y="0"/>
            <a:ext cx="824865" cy="181610"/>
          </a:xfrm>
          <a:custGeom>
            <a:avLst/>
            <a:gdLst/>
            <a:ahLst/>
            <a:cxnLst/>
            <a:rect l="l" t="t" r="r" b="b"/>
            <a:pathLst>
              <a:path w="824865" h="181610">
                <a:moveTo>
                  <a:pt x="0" y="181419"/>
                </a:moveTo>
                <a:lnTo>
                  <a:pt x="824687" y="181419"/>
                </a:lnTo>
                <a:lnTo>
                  <a:pt x="824687" y="0"/>
                </a:lnTo>
                <a:lnTo>
                  <a:pt x="0" y="0"/>
                </a:lnTo>
                <a:lnTo>
                  <a:pt x="0" y="181419"/>
                </a:lnTo>
                <a:close/>
              </a:path>
            </a:pathLst>
          </a:custGeom>
          <a:solidFill>
            <a:srgbClr val="004562"/>
          </a:solidFill>
        </p:spPr>
        <p:txBody>
          <a:bodyPr wrap="square" lIns="0" tIns="0" rIns="0" bIns="0" rtlCol="0"/>
          <a:lstStyle/>
          <a:p>
            <a:endParaRPr/>
          </a:p>
        </p:txBody>
      </p:sp>
      <p:sp>
        <p:nvSpPr>
          <p:cNvPr id="9" name="object 6"/>
          <p:cNvSpPr/>
          <p:nvPr userDrawn="1"/>
        </p:nvSpPr>
        <p:spPr>
          <a:xfrm>
            <a:off x="0" y="8965082"/>
            <a:ext cx="824865" cy="179070"/>
          </a:xfrm>
          <a:custGeom>
            <a:avLst/>
            <a:gdLst/>
            <a:ahLst/>
            <a:cxnLst/>
            <a:rect l="l" t="t" r="r" b="b"/>
            <a:pathLst>
              <a:path w="824865" h="179070">
                <a:moveTo>
                  <a:pt x="0" y="178917"/>
                </a:moveTo>
                <a:lnTo>
                  <a:pt x="824687" y="178917"/>
                </a:lnTo>
                <a:lnTo>
                  <a:pt x="824687" y="0"/>
                </a:lnTo>
                <a:lnTo>
                  <a:pt x="0" y="0"/>
                </a:lnTo>
                <a:lnTo>
                  <a:pt x="0" y="178917"/>
                </a:lnTo>
                <a:close/>
              </a:path>
            </a:pathLst>
          </a:custGeom>
          <a:solidFill>
            <a:srgbClr val="004562"/>
          </a:solidFill>
        </p:spPr>
        <p:txBody>
          <a:bodyPr wrap="square" lIns="0" tIns="0" rIns="0" bIns="0" rtlCol="0"/>
          <a:lstStyle/>
          <a:p>
            <a:endParaRPr/>
          </a:p>
        </p:txBody>
      </p:sp>
      <p:sp>
        <p:nvSpPr>
          <p:cNvPr id="10" name="object 7"/>
          <p:cNvSpPr/>
          <p:nvPr userDrawn="1"/>
        </p:nvSpPr>
        <p:spPr>
          <a:xfrm>
            <a:off x="13937259" y="0"/>
            <a:ext cx="2319020" cy="1069340"/>
          </a:xfrm>
          <a:custGeom>
            <a:avLst/>
            <a:gdLst/>
            <a:ahLst/>
            <a:cxnLst/>
            <a:rect l="l" t="t" r="r" b="b"/>
            <a:pathLst>
              <a:path w="2319019" h="1069340">
                <a:moveTo>
                  <a:pt x="0" y="1069174"/>
                </a:moveTo>
                <a:lnTo>
                  <a:pt x="2318740" y="1069174"/>
                </a:lnTo>
                <a:lnTo>
                  <a:pt x="2318740" y="0"/>
                </a:lnTo>
                <a:lnTo>
                  <a:pt x="0" y="0"/>
                </a:lnTo>
                <a:lnTo>
                  <a:pt x="0" y="1069174"/>
                </a:lnTo>
                <a:close/>
              </a:path>
            </a:pathLst>
          </a:custGeom>
          <a:solidFill>
            <a:srgbClr val="004562"/>
          </a:solidFill>
        </p:spPr>
        <p:txBody>
          <a:bodyPr wrap="square" lIns="0" tIns="0" rIns="0" bIns="0" rtlCol="0"/>
          <a:lstStyle/>
          <a:p>
            <a:endParaRP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737861" y="169417"/>
            <a:ext cx="723900" cy="736600"/>
          </a:xfrm>
          <a:prstGeom prst="rect">
            <a:avLst/>
          </a:prstGeom>
        </p:spPr>
      </p:pic>
      <p:sp>
        <p:nvSpPr>
          <p:cNvPr id="18" name="bk object 16"/>
          <p:cNvSpPr/>
          <p:nvPr userDrawn="1"/>
        </p:nvSpPr>
        <p:spPr>
          <a:xfrm>
            <a:off x="824687" y="0"/>
            <a:ext cx="13112750" cy="181610"/>
          </a:xfrm>
          <a:custGeom>
            <a:avLst/>
            <a:gdLst/>
            <a:ahLst/>
            <a:cxnLst/>
            <a:rect l="l" t="t" r="r" b="b"/>
            <a:pathLst>
              <a:path w="13112750" h="181610">
                <a:moveTo>
                  <a:pt x="0" y="181432"/>
                </a:moveTo>
                <a:lnTo>
                  <a:pt x="13112572" y="181432"/>
                </a:lnTo>
                <a:lnTo>
                  <a:pt x="13112572" y="0"/>
                </a:lnTo>
                <a:lnTo>
                  <a:pt x="0" y="0"/>
                </a:lnTo>
                <a:lnTo>
                  <a:pt x="0" y="181432"/>
                </a:lnTo>
                <a:close/>
              </a:path>
            </a:pathLst>
          </a:custGeom>
          <a:solidFill>
            <a:srgbClr val="ECE9E4"/>
          </a:solidFill>
        </p:spPr>
        <p:txBody>
          <a:bodyPr wrap="square" lIns="0" tIns="0" rIns="0" bIns="0" rtlCol="0"/>
          <a:lstStyle/>
          <a:p>
            <a:endParaRPr/>
          </a:p>
        </p:txBody>
      </p:sp>
      <p:sp>
        <p:nvSpPr>
          <p:cNvPr id="19" name="bk object 17"/>
          <p:cNvSpPr/>
          <p:nvPr userDrawn="1"/>
        </p:nvSpPr>
        <p:spPr>
          <a:xfrm>
            <a:off x="824687" y="8965082"/>
            <a:ext cx="13112750" cy="179070"/>
          </a:xfrm>
          <a:custGeom>
            <a:avLst/>
            <a:gdLst/>
            <a:ahLst/>
            <a:cxnLst/>
            <a:rect l="l" t="t" r="r" b="b"/>
            <a:pathLst>
              <a:path w="13112750" h="179070">
                <a:moveTo>
                  <a:pt x="0" y="178917"/>
                </a:moveTo>
                <a:lnTo>
                  <a:pt x="13112572" y="178917"/>
                </a:lnTo>
                <a:lnTo>
                  <a:pt x="13112572" y="0"/>
                </a:lnTo>
                <a:lnTo>
                  <a:pt x="0" y="0"/>
                </a:lnTo>
                <a:lnTo>
                  <a:pt x="0" y="178917"/>
                </a:lnTo>
                <a:close/>
              </a:path>
            </a:pathLst>
          </a:custGeom>
          <a:solidFill>
            <a:srgbClr val="ECE9E4"/>
          </a:solidFill>
        </p:spPr>
        <p:txBody>
          <a:bodyPr wrap="square" lIns="0" tIns="0" rIns="0" bIns="0" rtlCol="0"/>
          <a:lstStyle/>
          <a:p>
            <a:endParaRPr/>
          </a:p>
        </p:txBody>
      </p:sp>
      <p:sp>
        <p:nvSpPr>
          <p:cNvPr id="33" name="Holder 4"/>
          <p:cNvSpPr>
            <a:spLocks noGrp="1"/>
          </p:cNvSpPr>
          <p:nvPr>
            <p:ph type="ftr" sz="quarter" idx="5"/>
          </p:nvPr>
        </p:nvSpPr>
        <p:spPr>
          <a:xfrm>
            <a:off x="5527040" y="8686800"/>
            <a:ext cx="5201920" cy="274320"/>
          </a:xfrm>
          <a:prstGeom prst="rect">
            <a:avLst/>
          </a:prstGeom>
        </p:spPr>
        <p:txBody>
          <a:bodyPr lIns="0" tIns="0" rIns="0" bIns="0"/>
          <a:lstStyle>
            <a:lvl1pPr algn="ctr">
              <a:defRPr>
                <a:solidFill>
                  <a:schemeClr val="tx1">
                    <a:tint val="75000"/>
                  </a:schemeClr>
                </a:solidFill>
              </a:defRPr>
            </a:lvl1pPr>
          </a:lstStyle>
          <a:p>
            <a:endParaRPr/>
          </a:p>
        </p:txBody>
      </p:sp>
      <p:sp>
        <p:nvSpPr>
          <p:cNvPr id="34" name="Holder 5"/>
          <p:cNvSpPr>
            <a:spLocks noGrp="1"/>
          </p:cNvSpPr>
          <p:nvPr>
            <p:ph type="dt" sz="half" idx="6"/>
          </p:nvPr>
        </p:nvSpPr>
        <p:spPr>
          <a:xfrm>
            <a:off x="812800" y="8686800"/>
            <a:ext cx="3738880" cy="27432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9/18/2018</a:t>
            </a:fld>
            <a:endParaRPr lang="en-US"/>
          </a:p>
        </p:txBody>
      </p:sp>
      <p:sp>
        <p:nvSpPr>
          <p:cNvPr id="35" name="Holder 6"/>
          <p:cNvSpPr>
            <a:spLocks noGrp="1"/>
          </p:cNvSpPr>
          <p:nvPr>
            <p:ph type="sldNum" sz="quarter" idx="7"/>
          </p:nvPr>
        </p:nvSpPr>
        <p:spPr>
          <a:xfrm>
            <a:off x="11704320" y="8686800"/>
            <a:ext cx="3738880" cy="27432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20" name="Holder 2"/>
          <p:cNvSpPr>
            <a:spLocks noGrp="1"/>
          </p:cNvSpPr>
          <p:nvPr>
            <p:ph type="ctrTitle"/>
          </p:nvPr>
        </p:nvSpPr>
        <p:spPr>
          <a:xfrm>
            <a:off x="818025" y="546817"/>
            <a:ext cx="12923375" cy="668422"/>
          </a:xfrm>
          <a:prstGeom prst="rect">
            <a:avLst/>
          </a:prstGeom>
        </p:spPr>
        <p:txBody>
          <a:bodyPr wrap="square" lIns="0" tIns="0" rIns="0" bIns="0">
            <a:normAutofit/>
          </a:bodyPr>
          <a:lstStyle>
            <a:lvl1pPr>
              <a:lnSpc>
                <a:spcPct val="80000"/>
              </a:lnSpc>
              <a:spcBef>
                <a:spcPts val="0"/>
              </a:spcBef>
              <a:spcAft>
                <a:spcPts val="0"/>
              </a:spcAft>
              <a:defRPr/>
            </a:lvl1pPr>
          </a:lstStyle>
          <a:p>
            <a:r>
              <a:rPr lang="en-US" smtClean="0"/>
              <a:t>Click to edit Master title style</a:t>
            </a:r>
            <a:endParaRPr dirty="0"/>
          </a:p>
        </p:txBody>
      </p:sp>
    </p:spTree>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880">
          <p15:clr>
            <a:srgbClr val="FBAE40"/>
          </p15:clr>
        </p15:guide>
        <p15:guide id="2" pos="5120">
          <p15:clr>
            <a:srgbClr val="FBAE40"/>
          </p15:clr>
        </p15:guide>
        <p15:guide id="3" orient="horz" pos="5280">
          <p15:clr>
            <a:srgbClr val="FBAE40"/>
          </p15:clr>
        </p15:guide>
        <p15:guide id="5" pos="5216">
          <p15:clr>
            <a:srgbClr val="FBAE40"/>
          </p15:clr>
        </p15:guide>
        <p15:guide id="6" pos="5024">
          <p15:clr>
            <a:srgbClr val="FBAE40"/>
          </p15:clr>
        </p15:guide>
        <p15:guide id="8" pos="972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Textagl_fyrirsögn 2 línur_stærra letur">
    <p:spTree>
      <p:nvGrpSpPr>
        <p:cNvPr id="1" name=""/>
        <p:cNvGrpSpPr/>
        <p:nvPr/>
      </p:nvGrpSpPr>
      <p:grpSpPr>
        <a:xfrm>
          <a:off x="0" y="0"/>
          <a:ext cx="0" cy="0"/>
          <a:chOff x="0" y="0"/>
          <a:chExt cx="0" cy="0"/>
        </a:xfrm>
      </p:grpSpPr>
      <p:sp>
        <p:nvSpPr>
          <p:cNvPr id="17" name="Holder 2"/>
          <p:cNvSpPr txBox="1">
            <a:spLocks/>
          </p:cNvSpPr>
          <p:nvPr userDrawn="1"/>
        </p:nvSpPr>
        <p:spPr>
          <a:xfrm>
            <a:off x="825500" y="533400"/>
            <a:ext cx="12923375" cy="1295399"/>
          </a:xfrm>
          <a:prstGeom prst="rect">
            <a:avLst/>
          </a:prstGeom>
        </p:spPr>
        <p:txBody>
          <a:bodyPr wrap="square" lIns="0" tIns="0" rIns="0" bIns="0">
            <a:normAutofit/>
          </a:bodyPr>
          <a:lstStyle>
            <a:lvl1pPr>
              <a:lnSpc>
                <a:spcPct val="80000"/>
              </a:lnSpc>
              <a:spcBef>
                <a:spcPts val="0"/>
              </a:spcBef>
              <a:spcAft>
                <a:spcPts val="0"/>
              </a:spcAft>
              <a:defRPr sz="4800" b="0" i="0">
                <a:solidFill>
                  <a:srgbClr val="004562"/>
                </a:solidFill>
                <a:latin typeface="Calibri"/>
                <a:ea typeface="+mj-ea"/>
                <a:cs typeface="Calibri"/>
              </a:defRPr>
            </a:lvl1pPr>
          </a:lstStyle>
          <a:p>
            <a:endParaRPr lang="en-US" kern="0" dirty="0"/>
          </a:p>
        </p:txBody>
      </p:sp>
      <p:sp>
        <p:nvSpPr>
          <p:cNvPr id="7" name="object 2"/>
          <p:cNvSpPr/>
          <p:nvPr userDrawn="1"/>
        </p:nvSpPr>
        <p:spPr>
          <a:xfrm>
            <a:off x="13937259" y="8965082"/>
            <a:ext cx="2319020" cy="179070"/>
          </a:xfrm>
          <a:custGeom>
            <a:avLst/>
            <a:gdLst/>
            <a:ahLst/>
            <a:cxnLst/>
            <a:rect l="l" t="t" r="r" b="b"/>
            <a:pathLst>
              <a:path w="2319019" h="179070">
                <a:moveTo>
                  <a:pt x="0" y="178917"/>
                </a:moveTo>
                <a:lnTo>
                  <a:pt x="2318740" y="178917"/>
                </a:lnTo>
                <a:lnTo>
                  <a:pt x="2318740" y="0"/>
                </a:lnTo>
                <a:lnTo>
                  <a:pt x="0" y="0"/>
                </a:lnTo>
                <a:lnTo>
                  <a:pt x="0" y="178917"/>
                </a:lnTo>
                <a:close/>
              </a:path>
            </a:pathLst>
          </a:custGeom>
          <a:solidFill>
            <a:srgbClr val="004562"/>
          </a:solidFill>
        </p:spPr>
        <p:txBody>
          <a:bodyPr wrap="square" lIns="0" tIns="0" rIns="0" bIns="0" rtlCol="0"/>
          <a:lstStyle/>
          <a:p>
            <a:endParaRPr/>
          </a:p>
        </p:txBody>
      </p:sp>
      <p:sp>
        <p:nvSpPr>
          <p:cNvPr id="8" name="object 5"/>
          <p:cNvSpPr/>
          <p:nvPr userDrawn="1"/>
        </p:nvSpPr>
        <p:spPr>
          <a:xfrm>
            <a:off x="0" y="0"/>
            <a:ext cx="824865" cy="181610"/>
          </a:xfrm>
          <a:custGeom>
            <a:avLst/>
            <a:gdLst/>
            <a:ahLst/>
            <a:cxnLst/>
            <a:rect l="l" t="t" r="r" b="b"/>
            <a:pathLst>
              <a:path w="824865" h="181610">
                <a:moveTo>
                  <a:pt x="0" y="181419"/>
                </a:moveTo>
                <a:lnTo>
                  <a:pt x="824687" y="181419"/>
                </a:lnTo>
                <a:lnTo>
                  <a:pt x="824687" y="0"/>
                </a:lnTo>
                <a:lnTo>
                  <a:pt x="0" y="0"/>
                </a:lnTo>
                <a:lnTo>
                  <a:pt x="0" y="181419"/>
                </a:lnTo>
                <a:close/>
              </a:path>
            </a:pathLst>
          </a:custGeom>
          <a:solidFill>
            <a:srgbClr val="004562"/>
          </a:solidFill>
        </p:spPr>
        <p:txBody>
          <a:bodyPr wrap="square" lIns="0" tIns="0" rIns="0" bIns="0" rtlCol="0"/>
          <a:lstStyle/>
          <a:p>
            <a:endParaRPr/>
          </a:p>
        </p:txBody>
      </p:sp>
      <p:sp>
        <p:nvSpPr>
          <p:cNvPr id="9" name="object 6"/>
          <p:cNvSpPr/>
          <p:nvPr userDrawn="1"/>
        </p:nvSpPr>
        <p:spPr>
          <a:xfrm>
            <a:off x="0" y="8965082"/>
            <a:ext cx="824865" cy="179070"/>
          </a:xfrm>
          <a:custGeom>
            <a:avLst/>
            <a:gdLst/>
            <a:ahLst/>
            <a:cxnLst/>
            <a:rect l="l" t="t" r="r" b="b"/>
            <a:pathLst>
              <a:path w="824865" h="179070">
                <a:moveTo>
                  <a:pt x="0" y="178917"/>
                </a:moveTo>
                <a:lnTo>
                  <a:pt x="824687" y="178917"/>
                </a:lnTo>
                <a:lnTo>
                  <a:pt x="824687" y="0"/>
                </a:lnTo>
                <a:lnTo>
                  <a:pt x="0" y="0"/>
                </a:lnTo>
                <a:lnTo>
                  <a:pt x="0" y="178917"/>
                </a:lnTo>
                <a:close/>
              </a:path>
            </a:pathLst>
          </a:custGeom>
          <a:solidFill>
            <a:srgbClr val="004562"/>
          </a:solidFill>
        </p:spPr>
        <p:txBody>
          <a:bodyPr wrap="square" lIns="0" tIns="0" rIns="0" bIns="0" rtlCol="0"/>
          <a:lstStyle/>
          <a:p>
            <a:endParaRPr/>
          </a:p>
        </p:txBody>
      </p:sp>
      <p:sp>
        <p:nvSpPr>
          <p:cNvPr id="10" name="object 7"/>
          <p:cNvSpPr/>
          <p:nvPr userDrawn="1"/>
        </p:nvSpPr>
        <p:spPr>
          <a:xfrm>
            <a:off x="13937259" y="0"/>
            <a:ext cx="2319020" cy="1069340"/>
          </a:xfrm>
          <a:custGeom>
            <a:avLst/>
            <a:gdLst/>
            <a:ahLst/>
            <a:cxnLst/>
            <a:rect l="l" t="t" r="r" b="b"/>
            <a:pathLst>
              <a:path w="2319019" h="1069340">
                <a:moveTo>
                  <a:pt x="0" y="1069174"/>
                </a:moveTo>
                <a:lnTo>
                  <a:pt x="2318740" y="1069174"/>
                </a:lnTo>
                <a:lnTo>
                  <a:pt x="2318740" y="0"/>
                </a:lnTo>
                <a:lnTo>
                  <a:pt x="0" y="0"/>
                </a:lnTo>
                <a:lnTo>
                  <a:pt x="0" y="1069174"/>
                </a:lnTo>
                <a:close/>
              </a:path>
            </a:pathLst>
          </a:custGeom>
          <a:solidFill>
            <a:srgbClr val="004562"/>
          </a:solidFill>
        </p:spPr>
        <p:txBody>
          <a:bodyPr wrap="square" lIns="0" tIns="0" rIns="0" bIns="0" rtlCol="0"/>
          <a:lstStyle/>
          <a:p>
            <a:endParaRP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737861" y="169417"/>
            <a:ext cx="723900" cy="736600"/>
          </a:xfrm>
          <a:prstGeom prst="rect">
            <a:avLst/>
          </a:prstGeom>
        </p:spPr>
      </p:pic>
      <p:sp>
        <p:nvSpPr>
          <p:cNvPr id="20" name="bk object 16"/>
          <p:cNvSpPr/>
          <p:nvPr userDrawn="1"/>
        </p:nvSpPr>
        <p:spPr>
          <a:xfrm>
            <a:off x="824687" y="0"/>
            <a:ext cx="13112750" cy="181610"/>
          </a:xfrm>
          <a:custGeom>
            <a:avLst/>
            <a:gdLst/>
            <a:ahLst/>
            <a:cxnLst/>
            <a:rect l="l" t="t" r="r" b="b"/>
            <a:pathLst>
              <a:path w="13112750" h="181610">
                <a:moveTo>
                  <a:pt x="0" y="181432"/>
                </a:moveTo>
                <a:lnTo>
                  <a:pt x="13112572" y="181432"/>
                </a:lnTo>
                <a:lnTo>
                  <a:pt x="13112572" y="0"/>
                </a:lnTo>
                <a:lnTo>
                  <a:pt x="0" y="0"/>
                </a:lnTo>
                <a:lnTo>
                  <a:pt x="0" y="181432"/>
                </a:lnTo>
                <a:close/>
              </a:path>
            </a:pathLst>
          </a:custGeom>
          <a:solidFill>
            <a:srgbClr val="ECE9E4"/>
          </a:solidFill>
        </p:spPr>
        <p:txBody>
          <a:bodyPr wrap="square" lIns="0" tIns="0" rIns="0" bIns="0" rtlCol="0"/>
          <a:lstStyle/>
          <a:p>
            <a:endParaRPr/>
          </a:p>
        </p:txBody>
      </p:sp>
      <p:sp>
        <p:nvSpPr>
          <p:cNvPr id="21" name="bk object 17"/>
          <p:cNvSpPr/>
          <p:nvPr userDrawn="1"/>
        </p:nvSpPr>
        <p:spPr>
          <a:xfrm>
            <a:off x="824687" y="8965082"/>
            <a:ext cx="13112750" cy="179070"/>
          </a:xfrm>
          <a:custGeom>
            <a:avLst/>
            <a:gdLst/>
            <a:ahLst/>
            <a:cxnLst/>
            <a:rect l="l" t="t" r="r" b="b"/>
            <a:pathLst>
              <a:path w="13112750" h="179070">
                <a:moveTo>
                  <a:pt x="0" y="178917"/>
                </a:moveTo>
                <a:lnTo>
                  <a:pt x="13112572" y="178917"/>
                </a:lnTo>
                <a:lnTo>
                  <a:pt x="13112572" y="0"/>
                </a:lnTo>
                <a:lnTo>
                  <a:pt x="0" y="0"/>
                </a:lnTo>
                <a:lnTo>
                  <a:pt x="0" y="178917"/>
                </a:lnTo>
                <a:close/>
              </a:path>
            </a:pathLst>
          </a:custGeom>
          <a:solidFill>
            <a:srgbClr val="ECE9E4"/>
          </a:solidFill>
        </p:spPr>
        <p:txBody>
          <a:bodyPr wrap="square" lIns="0" tIns="0" rIns="0" bIns="0" rtlCol="0"/>
          <a:lstStyle/>
          <a:p>
            <a:endParaRPr/>
          </a:p>
        </p:txBody>
      </p:sp>
      <p:sp>
        <p:nvSpPr>
          <p:cNvPr id="14" name="Holder 4"/>
          <p:cNvSpPr>
            <a:spLocks noGrp="1"/>
          </p:cNvSpPr>
          <p:nvPr>
            <p:ph type="ftr" sz="quarter" idx="5"/>
          </p:nvPr>
        </p:nvSpPr>
        <p:spPr>
          <a:xfrm>
            <a:off x="5527040" y="8686800"/>
            <a:ext cx="5201920" cy="274320"/>
          </a:xfrm>
          <a:prstGeom prst="rect">
            <a:avLst/>
          </a:prstGeom>
        </p:spPr>
        <p:txBody>
          <a:bodyPr lIns="0" tIns="0" rIns="0" bIns="0"/>
          <a:lstStyle>
            <a:lvl1pPr algn="ctr">
              <a:defRPr>
                <a:solidFill>
                  <a:schemeClr val="tx1">
                    <a:tint val="75000"/>
                  </a:schemeClr>
                </a:solidFill>
              </a:defRPr>
            </a:lvl1pPr>
          </a:lstStyle>
          <a:p>
            <a:endParaRPr/>
          </a:p>
        </p:txBody>
      </p:sp>
      <p:sp>
        <p:nvSpPr>
          <p:cNvPr id="15" name="Holder 5"/>
          <p:cNvSpPr>
            <a:spLocks noGrp="1"/>
          </p:cNvSpPr>
          <p:nvPr>
            <p:ph type="dt" sz="half" idx="6"/>
          </p:nvPr>
        </p:nvSpPr>
        <p:spPr>
          <a:xfrm>
            <a:off x="812800" y="8686800"/>
            <a:ext cx="3738880" cy="27432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9/18/2018</a:t>
            </a:fld>
            <a:endParaRPr lang="en-US"/>
          </a:p>
        </p:txBody>
      </p:sp>
      <p:sp>
        <p:nvSpPr>
          <p:cNvPr id="16" name="Holder 6"/>
          <p:cNvSpPr>
            <a:spLocks noGrp="1"/>
          </p:cNvSpPr>
          <p:nvPr>
            <p:ph type="sldNum" sz="quarter" idx="7"/>
          </p:nvPr>
        </p:nvSpPr>
        <p:spPr>
          <a:xfrm>
            <a:off x="11704320" y="8686800"/>
            <a:ext cx="3738880" cy="27432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19" name="Holder 2"/>
          <p:cNvSpPr>
            <a:spLocks noGrp="1"/>
          </p:cNvSpPr>
          <p:nvPr>
            <p:ph type="ctrTitle"/>
          </p:nvPr>
        </p:nvSpPr>
        <p:spPr>
          <a:xfrm>
            <a:off x="818025" y="546816"/>
            <a:ext cx="12923375" cy="1281983"/>
          </a:xfrm>
          <a:prstGeom prst="rect">
            <a:avLst/>
          </a:prstGeom>
        </p:spPr>
        <p:txBody>
          <a:bodyPr wrap="square" lIns="0" tIns="0" rIns="0" bIns="0">
            <a:normAutofit/>
          </a:bodyPr>
          <a:lstStyle>
            <a:lvl1pPr>
              <a:lnSpc>
                <a:spcPct val="80000"/>
              </a:lnSpc>
              <a:spcBef>
                <a:spcPts val="0"/>
              </a:spcBef>
              <a:spcAft>
                <a:spcPts val="0"/>
              </a:spcAft>
              <a:defRPr/>
            </a:lvl1pPr>
          </a:lstStyle>
          <a:p>
            <a:r>
              <a:rPr lang="en-US" smtClean="0"/>
              <a:t>Click to edit Master title style</a:t>
            </a:r>
            <a:endParaRPr dirty="0"/>
          </a:p>
        </p:txBody>
      </p:sp>
      <p:sp>
        <p:nvSpPr>
          <p:cNvPr id="18" name="Content Placeholder 2"/>
          <p:cNvSpPr>
            <a:spLocks noGrp="1"/>
          </p:cNvSpPr>
          <p:nvPr>
            <p:ph idx="1"/>
          </p:nvPr>
        </p:nvSpPr>
        <p:spPr>
          <a:xfrm>
            <a:off x="817200" y="2049876"/>
            <a:ext cx="14630400" cy="6332124"/>
          </a:xfrm>
        </p:spPr>
        <p:txBody>
          <a:bodyPr>
            <a:normAutofit/>
          </a:bodyPr>
          <a:lstStyle>
            <a:lvl1pPr marL="288000" indent="-288000">
              <a:buClr>
                <a:srgbClr val="004562"/>
              </a:buClr>
              <a:buFont typeface="Arial" charset="0"/>
              <a:buChar char="•"/>
              <a:tabLst/>
              <a:defRPr sz="4000"/>
            </a:lvl1pPr>
            <a:lvl2pPr marL="741600" indent="-284400">
              <a:buClr>
                <a:srgbClr val="004562"/>
              </a:buClr>
              <a:buFont typeface="Arial" charset="0"/>
              <a:buChar char="•"/>
              <a:tabLst/>
              <a:defRPr sz="3600"/>
            </a:lvl2pPr>
            <a:lvl3pPr marL="1200150" indent="-285750">
              <a:buClr>
                <a:srgbClr val="004562"/>
              </a:buClr>
              <a:buFont typeface="Arial" charset="0"/>
              <a:buChar char="•"/>
              <a:defRPr sz="3200"/>
            </a:lvl3pPr>
            <a:lvl4pPr marL="1657350" indent="-285750">
              <a:buClr>
                <a:srgbClr val="004562"/>
              </a:buClr>
              <a:buFont typeface="Arial" charset="0"/>
              <a:buChar char="•"/>
              <a:defRPr sz="2800"/>
            </a:lvl4pPr>
            <a:lvl5pPr marL="2114550" indent="-285750">
              <a:buClr>
                <a:srgbClr val="004562"/>
              </a:buClr>
              <a:buFont typeface="Arial" charset="0"/>
              <a:buChar char="•"/>
              <a:defRPr sz="2400"/>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is-IS" noProof="0" dirty="0"/>
          </a:p>
        </p:txBody>
      </p:sp>
    </p:spTree>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880">
          <p15:clr>
            <a:srgbClr val="FBAE40"/>
          </p15:clr>
        </p15:guide>
        <p15:guide id="2" pos="5120">
          <p15:clr>
            <a:srgbClr val="FBAE40"/>
          </p15:clr>
        </p15:guide>
        <p15:guide id="3" orient="horz" pos="528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Textagl_2 myndir_stærra letur">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5527040" y="8686800"/>
            <a:ext cx="5201920" cy="274320"/>
          </a:xfrm>
          <a:prstGeom prst="rect">
            <a:avLst/>
          </a:prstGeom>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812800" y="8686800"/>
            <a:ext cx="3738880" cy="27432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9/18/2018</a:t>
            </a:fld>
            <a:endParaRPr lang="en-US"/>
          </a:p>
        </p:txBody>
      </p:sp>
      <p:sp>
        <p:nvSpPr>
          <p:cNvPr id="6" name="Holder 6"/>
          <p:cNvSpPr>
            <a:spLocks noGrp="1"/>
          </p:cNvSpPr>
          <p:nvPr>
            <p:ph type="sldNum" sz="quarter" idx="7"/>
          </p:nvPr>
        </p:nvSpPr>
        <p:spPr>
          <a:xfrm>
            <a:off x="11704320" y="8686800"/>
            <a:ext cx="3738880" cy="27432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7" name="object 2"/>
          <p:cNvSpPr/>
          <p:nvPr userDrawn="1"/>
        </p:nvSpPr>
        <p:spPr>
          <a:xfrm>
            <a:off x="13937259" y="8965082"/>
            <a:ext cx="2319020" cy="179070"/>
          </a:xfrm>
          <a:custGeom>
            <a:avLst/>
            <a:gdLst/>
            <a:ahLst/>
            <a:cxnLst/>
            <a:rect l="l" t="t" r="r" b="b"/>
            <a:pathLst>
              <a:path w="2319019" h="179070">
                <a:moveTo>
                  <a:pt x="0" y="178917"/>
                </a:moveTo>
                <a:lnTo>
                  <a:pt x="2318740" y="178917"/>
                </a:lnTo>
                <a:lnTo>
                  <a:pt x="2318740" y="0"/>
                </a:lnTo>
                <a:lnTo>
                  <a:pt x="0" y="0"/>
                </a:lnTo>
                <a:lnTo>
                  <a:pt x="0" y="178917"/>
                </a:lnTo>
                <a:close/>
              </a:path>
            </a:pathLst>
          </a:custGeom>
          <a:solidFill>
            <a:srgbClr val="004562"/>
          </a:solidFill>
        </p:spPr>
        <p:txBody>
          <a:bodyPr wrap="square" lIns="0" tIns="0" rIns="0" bIns="0" rtlCol="0"/>
          <a:lstStyle/>
          <a:p>
            <a:endParaRPr/>
          </a:p>
        </p:txBody>
      </p:sp>
      <p:sp>
        <p:nvSpPr>
          <p:cNvPr id="8" name="object 5"/>
          <p:cNvSpPr/>
          <p:nvPr userDrawn="1"/>
        </p:nvSpPr>
        <p:spPr>
          <a:xfrm>
            <a:off x="0" y="0"/>
            <a:ext cx="824865" cy="181610"/>
          </a:xfrm>
          <a:custGeom>
            <a:avLst/>
            <a:gdLst/>
            <a:ahLst/>
            <a:cxnLst/>
            <a:rect l="l" t="t" r="r" b="b"/>
            <a:pathLst>
              <a:path w="824865" h="181610">
                <a:moveTo>
                  <a:pt x="0" y="181419"/>
                </a:moveTo>
                <a:lnTo>
                  <a:pt x="824687" y="181419"/>
                </a:lnTo>
                <a:lnTo>
                  <a:pt x="824687" y="0"/>
                </a:lnTo>
                <a:lnTo>
                  <a:pt x="0" y="0"/>
                </a:lnTo>
                <a:lnTo>
                  <a:pt x="0" y="181419"/>
                </a:lnTo>
                <a:close/>
              </a:path>
            </a:pathLst>
          </a:custGeom>
          <a:solidFill>
            <a:srgbClr val="004562"/>
          </a:solidFill>
        </p:spPr>
        <p:txBody>
          <a:bodyPr wrap="square" lIns="0" tIns="0" rIns="0" bIns="0" rtlCol="0"/>
          <a:lstStyle/>
          <a:p>
            <a:endParaRPr/>
          </a:p>
        </p:txBody>
      </p:sp>
      <p:sp>
        <p:nvSpPr>
          <p:cNvPr id="9" name="object 6"/>
          <p:cNvSpPr/>
          <p:nvPr userDrawn="1"/>
        </p:nvSpPr>
        <p:spPr>
          <a:xfrm>
            <a:off x="0" y="8965082"/>
            <a:ext cx="824865" cy="179070"/>
          </a:xfrm>
          <a:custGeom>
            <a:avLst/>
            <a:gdLst/>
            <a:ahLst/>
            <a:cxnLst/>
            <a:rect l="l" t="t" r="r" b="b"/>
            <a:pathLst>
              <a:path w="824865" h="179070">
                <a:moveTo>
                  <a:pt x="0" y="178917"/>
                </a:moveTo>
                <a:lnTo>
                  <a:pt x="824687" y="178917"/>
                </a:lnTo>
                <a:lnTo>
                  <a:pt x="824687" y="0"/>
                </a:lnTo>
                <a:lnTo>
                  <a:pt x="0" y="0"/>
                </a:lnTo>
                <a:lnTo>
                  <a:pt x="0" y="178917"/>
                </a:lnTo>
                <a:close/>
              </a:path>
            </a:pathLst>
          </a:custGeom>
          <a:solidFill>
            <a:srgbClr val="004562"/>
          </a:solidFill>
        </p:spPr>
        <p:txBody>
          <a:bodyPr wrap="square" lIns="0" tIns="0" rIns="0" bIns="0" rtlCol="0"/>
          <a:lstStyle/>
          <a:p>
            <a:endParaRPr/>
          </a:p>
        </p:txBody>
      </p:sp>
      <p:sp>
        <p:nvSpPr>
          <p:cNvPr id="10" name="object 7"/>
          <p:cNvSpPr/>
          <p:nvPr userDrawn="1"/>
        </p:nvSpPr>
        <p:spPr>
          <a:xfrm>
            <a:off x="13937259" y="0"/>
            <a:ext cx="2319020" cy="1069340"/>
          </a:xfrm>
          <a:custGeom>
            <a:avLst/>
            <a:gdLst/>
            <a:ahLst/>
            <a:cxnLst/>
            <a:rect l="l" t="t" r="r" b="b"/>
            <a:pathLst>
              <a:path w="2319019" h="1069340">
                <a:moveTo>
                  <a:pt x="0" y="1069174"/>
                </a:moveTo>
                <a:lnTo>
                  <a:pt x="2318740" y="1069174"/>
                </a:lnTo>
                <a:lnTo>
                  <a:pt x="2318740" y="0"/>
                </a:lnTo>
                <a:lnTo>
                  <a:pt x="0" y="0"/>
                </a:lnTo>
                <a:lnTo>
                  <a:pt x="0" y="1069174"/>
                </a:lnTo>
                <a:close/>
              </a:path>
            </a:pathLst>
          </a:custGeom>
          <a:solidFill>
            <a:srgbClr val="004562"/>
          </a:solidFill>
        </p:spPr>
        <p:txBody>
          <a:bodyPr wrap="square" lIns="0" tIns="0" rIns="0" bIns="0" rtlCol="0"/>
          <a:lstStyle/>
          <a:p>
            <a:endParaRP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737861" y="169417"/>
            <a:ext cx="723900" cy="736600"/>
          </a:xfrm>
          <a:prstGeom prst="rect">
            <a:avLst/>
          </a:prstGeom>
        </p:spPr>
      </p:pic>
      <p:sp>
        <p:nvSpPr>
          <p:cNvPr id="18" name="bk object 16"/>
          <p:cNvSpPr/>
          <p:nvPr userDrawn="1"/>
        </p:nvSpPr>
        <p:spPr>
          <a:xfrm>
            <a:off x="824687" y="0"/>
            <a:ext cx="13112750" cy="181610"/>
          </a:xfrm>
          <a:custGeom>
            <a:avLst/>
            <a:gdLst/>
            <a:ahLst/>
            <a:cxnLst/>
            <a:rect l="l" t="t" r="r" b="b"/>
            <a:pathLst>
              <a:path w="13112750" h="181610">
                <a:moveTo>
                  <a:pt x="0" y="181432"/>
                </a:moveTo>
                <a:lnTo>
                  <a:pt x="13112572" y="181432"/>
                </a:lnTo>
                <a:lnTo>
                  <a:pt x="13112572" y="0"/>
                </a:lnTo>
                <a:lnTo>
                  <a:pt x="0" y="0"/>
                </a:lnTo>
                <a:lnTo>
                  <a:pt x="0" y="181432"/>
                </a:lnTo>
                <a:close/>
              </a:path>
            </a:pathLst>
          </a:custGeom>
          <a:solidFill>
            <a:srgbClr val="ECE9E4"/>
          </a:solidFill>
        </p:spPr>
        <p:txBody>
          <a:bodyPr wrap="square" lIns="0" tIns="0" rIns="0" bIns="0" rtlCol="0"/>
          <a:lstStyle/>
          <a:p>
            <a:endParaRPr/>
          </a:p>
        </p:txBody>
      </p:sp>
      <p:sp>
        <p:nvSpPr>
          <p:cNvPr id="19" name="bk object 17"/>
          <p:cNvSpPr/>
          <p:nvPr userDrawn="1"/>
        </p:nvSpPr>
        <p:spPr>
          <a:xfrm>
            <a:off x="824687" y="8965082"/>
            <a:ext cx="13112750" cy="179070"/>
          </a:xfrm>
          <a:custGeom>
            <a:avLst/>
            <a:gdLst/>
            <a:ahLst/>
            <a:cxnLst/>
            <a:rect l="l" t="t" r="r" b="b"/>
            <a:pathLst>
              <a:path w="13112750" h="179070">
                <a:moveTo>
                  <a:pt x="0" y="178917"/>
                </a:moveTo>
                <a:lnTo>
                  <a:pt x="13112572" y="178917"/>
                </a:lnTo>
                <a:lnTo>
                  <a:pt x="13112572" y="0"/>
                </a:lnTo>
                <a:lnTo>
                  <a:pt x="0" y="0"/>
                </a:lnTo>
                <a:lnTo>
                  <a:pt x="0" y="178917"/>
                </a:lnTo>
                <a:close/>
              </a:path>
            </a:pathLst>
          </a:custGeom>
          <a:solidFill>
            <a:srgbClr val="ECE9E4"/>
          </a:solidFill>
        </p:spPr>
        <p:txBody>
          <a:bodyPr wrap="square" lIns="0" tIns="0" rIns="0" bIns="0" rtlCol="0"/>
          <a:lstStyle/>
          <a:p>
            <a:endParaRPr/>
          </a:p>
        </p:txBody>
      </p:sp>
      <p:sp>
        <p:nvSpPr>
          <p:cNvPr id="28" name="Holder 2"/>
          <p:cNvSpPr>
            <a:spLocks noGrp="1"/>
          </p:cNvSpPr>
          <p:nvPr>
            <p:ph type="ctrTitle"/>
          </p:nvPr>
        </p:nvSpPr>
        <p:spPr>
          <a:xfrm>
            <a:off x="818025" y="546816"/>
            <a:ext cx="12923375" cy="1281983"/>
          </a:xfrm>
          <a:prstGeom prst="rect">
            <a:avLst/>
          </a:prstGeom>
        </p:spPr>
        <p:txBody>
          <a:bodyPr wrap="square" lIns="0" tIns="0" rIns="0" bIns="0">
            <a:normAutofit/>
          </a:bodyPr>
          <a:lstStyle>
            <a:lvl1pPr>
              <a:lnSpc>
                <a:spcPct val="80000"/>
              </a:lnSpc>
              <a:spcBef>
                <a:spcPts val="0"/>
              </a:spcBef>
              <a:spcAft>
                <a:spcPts val="0"/>
              </a:spcAft>
              <a:defRPr/>
            </a:lvl1pPr>
          </a:lstStyle>
          <a:p>
            <a:r>
              <a:rPr lang="en-US" smtClean="0"/>
              <a:t>Click to edit Master title style</a:t>
            </a:r>
            <a:endParaRPr dirty="0"/>
          </a:p>
        </p:txBody>
      </p:sp>
      <p:sp>
        <p:nvSpPr>
          <p:cNvPr id="20" name="Content Placeholder 2"/>
          <p:cNvSpPr>
            <a:spLocks noGrp="1"/>
          </p:cNvSpPr>
          <p:nvPr>
            <p:ph idx="1"/>
          </p:nvPr>
        </p:nvSpPr>
        <p:spPr>
          <a:xfrm>
            <a:off x="817200" y="2049876"/>
            <a:ext cx="7158400" cy="6332124"/>
          </a:xfrm>
        </p:spPr>
        <p:txBody>
          <a:bodyPr>
            <a:normAutofit/>
          </a:bodyPr>
          <a:lstStyle>
            <a:lvl1pPr marL="288000" indent="-288000">
              <a:buClr>
                <a:srgbClr val="004562"/>
              </a:buClr>
              <a:buFont typeface="Arial" charset="0"/>
              <a:buChar char="•"/>
              <a:tabLst/>
              <a:defRPr sz="4000"/>
            </a:lvl1pPr>
            <a:lvl2pPr marL="741600" indent="-284400">
              <a:buClr>
                <a:srgbClr val="004562"/>
              </a:buClr>
              <a:buFont typeface="Arial" charset="0"/>
              <a:buChar char="•"/>
              <a:tabLst/>
              <a:defRPr sz="3600"/>
            </a:lvl2pPr>
            <a:lvl3pPr marL="1200150" indent="-285750">
              <a:buClr>
                <a:srgbClr val="004562"/>
              </a:buClr>
              <a:buFont typeface="Arial" charset="0"/>
              <a:buChar char="•"/>
              <a:defRPr sz="3200"/>
            </a:lvl3pPr>
            <a:lvl4pPr marL="1657350" indent="-285750">
              <a:buClr>
                <a:srgbClr val="004562"/>
              </a:buClr>
              <a:buFont typeface="Arial" charset="0"/>
              <a:buChar char="•"/>
              <a:defRPr sz="2800"/>
            </a:lvl4pPr>
            <a:lvl5pPr marL="2114550" indent="-285750">
              <a:buClr>
                <a:srgbClr val="004562"/>
              </a:buClr>
              <a:buFont typeface="Arial" charset="0"/>
              <a:buChar char="•"/>
              <a:defRPr sz="2400"/>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is-IS" noProof="0" dirty="0"/>
          </a:p>
        </p:txBody>
      </p:sp>
      <p:sp>
        <p:nvSpPr>
          <p:cNvPr id="21" name="Content Placeholder 2"/>
          <p:cNvSpPr>
            <a:spLocks noGrp="1"/>
          </p:cNvSpPr>
          <p:nvPr>
            <p:ph idx="10"/>
          </p:nvPr>
        </p:nvSpPr>
        <p:spPr>
          <a:xfrm>
            <a:off x="8280400" y="2049876"/>
            <a:ext cx="7158400" cy="6332124"/>
          </a:xfrm>
        </p:spPr>
        <p:txBody>
          <a:bodyPr>
            <a:normAutofit/>
          </a:bodyPr>
          <a:lstStyle>
            <a:lvl1pPr marL="288000" indent="-288000">
              <a:buClr>
                <a:srgbClr val="004562"/>
              </a:buClr>
              <a:buFont typeface="Arial" charset="0"/>
              <a:buChar char="•"/>
              <a:tabLst/>
              <a:defRPr sz="4000"/>
            </a:lvl1pPr>
            <a:lvl2pPr marL="741600" indent="-284400">
              <a:buClr>
                <a:srgbClr val="004562"/>
              </a:buClr>
              <a:buFont typeface="Arial" charset="0"/>
              <a:buChar char="•"/>
              <a:tabLst/>
              <a:defRPr sz="3600"/>
            </a:lvl2pPr>
            <a:lvl3pPr marL="1200150" indent="-285750">
              <a:buClr>
                <a:srgbClr val="004562"/>
              </a:buClr>
              <a:buFont typeface="Arial" charset="0"/>
              <a:buChar char="•"/>
              <a:defRPr sz="3200"/>
            </a:lvl3pPr>
            <a:lvl4pPr marL="1657350" indent="-285750">
              <a:buClr>
                <a:srgbClr val="004562"/>
              </a:buClr>
              <a:buFont typeface="Arial" charset="0"/>
              <a:buChar char="•"/>
              <a:defRPr sz="2800"/>
            </a:lvl4pPr>
            <a:lvl5pPr marL="2114550" indent="-285750">
              <a:buClr>
                <a:srgbClr val="004562"/>
              </a:buClr>
              <a:buFont typeface="Arial" charset="0"/>
              <a:buChar char="•"/>
              <a:defRPr sz="2400"/>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is-IS" noProof="0" dirty="0"/>
          </a:p>
        </p:txBody>
      </p:sp>
    </p:spTree>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880">
          <p15:clr>
            <a:srgbClr val="FBAE40"/>
          </p15:clr>
        </p15:guide>
        <p15:guide id="2" pos="5120">
          <p15:clr>
            <a:srgbClr val="FBAE40"/>
          </p15:clr>
        </p15:guide>
        <p15:guide id="3" orient="horz" pos="5280">
          <p15:clr>
            <a:srgbClr val="FBAE40"/>
          </p15:clr>
        </p15:guide>
        <p15:guide id="5" pos="5216">
          <p15:clr>
            <a:srgbClr val="FBAE40"/>
          </p15:clr>
        </p15:guide>
        <p15:guide id="6" pos="502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Textaglæra_meiri-texti-pos">
    <p:spTree>
      <p:nvGrpSpPr>
        <p:cNvPr id="1" name=""/>
        <p:cNvGrpSpPr/>
        <p:nvPr/>
      </p:nvGrpSpPr>
      <p:grpSpPr>
        <a:xfrm>
          <a:off x="0" y="0"/>
          <a:ext cx="0" cy="0"/>
          <a:chOff x="0" y="0"/>
          <a:chExt cx="0" cy="0"/>
        </a:xfrm>
      </p:grpSpPr>
      <p:sp>
        <p:nvSpPr>
          <p:cNvPr id="7" name="object 2"/>
          <p:cNvSpPr/>
          <p:nvPr userDrawn="1"/>
        </p:nvSpPr>
        <p:spPr>
          <a:xfrm>
            <a:off x="13937259" y="8965082"/>
            <a:ext cx="2319020" cy="179070"/>
          </a:xfrm>
          <a:custGeom>
            <a:avLst/>
            <a:gdLst/>
            <a:ahLst/>
            <a:cxnLst/>
            <a:rect l="l" t="t" r="r" b="b"/>
            <a:pathLst>
              <a:path w="2319019" h="179070">
                <a:moveTo>
                  <a:pt x="0" y="178917"/>
                </a:moveTo>
                <a:lnTo>
                  <a:pt x="2318740" y="178917"/>
                </a:lnTo>
                <a:lnTo>
                  <a:pt x="2318740" y="0"/>
                </a:lnTo>
                <a:lnTo>
                  <a:pt x="0" y="0"/>
                </a:lnTo>
                <a:lnTo>
                  <a:pt x="0" y="178917"/>
                </a:lnTo>
                <a:close/>
              </a:path>
            </a:pathLst>
          </a:custGeom>
          <a:solidFill>
            <a:srgbClr val="004562"/>
          </a:solidFill>
        </p:spPr>
        <p:txBody>
          <a:bodyPr wrap="square" lIns="0" tIns="0" rIns="0" bIns="0" rtlCol="0"/>
          <a:lstStyle/>
          <a:p>
            <a:endParaRPr/>
          </a:p>
        </p:txBody>
      </p:sp>
      <p:sp>
        <p:nvSpPr>
          <p:cNvPr id="8" name="object 5"/>
          <p:cNvSpPr/>
          <p:nvPr userDrawn="1"/>
        </p:nvSpPr>
        <p:spPr>
          <a:xfrm>
            <a:off x="0" y="0"/>
            <a:ext cx="824865" cy="181610"/>
          </a:xfrm>
          <a:custGeom>
            <a:avLst/>
            <a:gdLst/>
            <a:ahLst/>
            <a:cxnLst/>
            <a:rect l="l" t="t" r="r" b="b"/>
            <a:pathLst>
              <a:path w="824865" h="181610">
                <a:moveTo>
                  <a:pt x="0" y="181419"/>
                </a:moveTo>
                <a:lnTo>
                  <a:pt x="824687" y="181419"/>
                </a:lnTo>
                <a:lnTo>
                  <a:pt x="824687" y="0"/>
                </a:lnTo>
                <a:lnTo>
                  <a:pt x="0" y="0"/>
                </a:lnTo>
                <a:lnTo>
                  <a:pt x="0" y="181419"/>
                </a:lnTo>
                <a:close/>
              </a:path>
            </a:pathLst>
          </a:custGeom>
          <a:solidFill>
            <a:srgbClr val="004562"/>
          </a:solidFill>
        </p:spPr>
        <p:txBody>
          <a:bodyPr wrap="square" lIns="0" tIns="0" rIns="0" bIns="0" rtlCol="0"/>
          <a:lstStyle/>
          <a:p>
            <a:endParaRPr/>
          </a:p>
        </p:txBody>
      </p:sp>
      <p:sp>
        <p:nvSpPr>
          <p:cNvPr id="9" name="object 6"/>
          <p:cNvSpPr/>
          <p:nvPr userDrawn="1"/>
        </p:nvSpPr>
        <p:spPr>
          <a:xfrm>
            <a:off x="0" y="8965082"/>
            <a:ext cx="824865" cy="179070"/>
          </a:xfrm>
          <a:custGeom>
            <a:avLst/>
            <a:gdLst/>
            <a:ahLst/>
            <a:cxnLst/>
            <a:rect l="l" t="t" r="r" b="b"/>
            <a:pathLst>
              <a:path w="824865" h="179070">
                <a:moveTo>
                  <a:pt x="0" y="178917"/>
                </a:moveTo>
                <a:lnTo>
                  <a:pt x="824687" y="178917"/>
                </a:lnTo>
                <a:lnTo>
                  <a:pt x="824687" y="0"/>
                </a:lnTo>
                <a:lnTo>
                  <a:pt x="0" y="0"/>
                </a:lnTo>
                <a:lnTo>
                  <a:pt x="0" y="178917"/>
                </a:lnTo>
                <a:close/>
              </a:path>
            </a:pathLst>
          </a:custGeom>
          <a:solidFill>
            <a:srgbClr val="004562"/>
          </a:solidFill>
        </p:spPr>
        <p:txBody>
          <a:bodyPr wrap="square" lIns="0" tIns="0" rIns="0" bIns="0" rtlCol="0"/>
          <a:lstStyle/>
          <a:p>
            <a:endParaRPr/>
          </a:p>
        </p:txBody>
      </p:sp>
      <p:sp>
        <p:nvSpPr>
          <p:cNvPr id="10" name="object 7"/>
          <p:cNvSpPr/>
          <p:nvPr userDrawn="1"/>
        </p:nvSpPr>
        <p:spPr>
          <a:xfrm>
            <a:off x="13937259" y="0"/>
            <a:ext cx="2319020" cy="1069340"/>
          </a:xfrm>
          <a:custGeom>
            <a:avLst/>
            <a:gdLst/>
            <a:ahLst/>
            <a:cxnLst/>
            <a:rect l="l" t="t" r="r" b="b"/>
            <a:pathLst>
              <a:path w="2319019" h="1069340">
                <a:moveTo>
                  <a:pt x="0" y="1069174"/>
                </a:moveTo>
                <a:lnTo>
                  <a:pt x="2318740" y="1069174"/>
                </a:lnTo>
                <a:lnTo>
                  <a:pt x="2318740" y="0"/>
                </a:lnTo>
                <a:lnTo>
                  <a:pt x="0" y="0"/>
                </a:lnTo>
                <a:lnTo>
                  <a:pt x="0" y="1069174"/>
                </a:lnTo>
                <a:close/>
              </a:path>
            </a:pathLst>
          </a:custGeom>
          <a:solidFill>
            <a:srgbClr val="004562"/>
          </a:solidFill>
        </p:spPr>
        <p:txBody>
          <a:bodyPr wrap="square" lIns="0" tIns="0" rIns="0" bIns="0" rtlCol="0"/>
          <a:lstStyle/>
          <a:p>
            <a:endParaRP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737861" y="169417"/>
            <a:ext cx="723900" cy="736600"/>
          </a:xfrm>
          <a:prstGeom prst="rect">
            <a:avLst/>
          </a:prstGeom>
        </p:spPr>
      </p:pic>
      <p:sp>
        <p:nvSpPr>
          <p:cNvPr id="2" name="Holder 2"/>
          <p:cNvSpPr>
            <a:spLocks noGrp="1"/>
          </p:cNvSpPr>
          <p:nvPr>
            <p:ph type="ctrTitle"/>
          </p:nvPr>
        </p:nvSpPr>
        <p:spPr>
          <a:xfrm>
            <a:off x="818025" y="417983"/>
            <a:ext cx="12923375" cy="763410"/>
          </a:xfrm>
          <a:prstGeom prst="rect">
            <a:avLst/>
          </a:prstGeom>
        </p:spPr>
        <p:txBody>
          <a:bodyPr wrap="square" lIns="0" tIns="0" rIns="0" bIns="0">
            <a:normAutofit/>
          </a:bodyPr>
          <a:lstStyle>
            <a:lvl1pPr>
              <a:defRPr/>
            </a:lvl1pPr>
          </a:lstStyle>
          <a:p>
            <a:r>
              <a:rPr lang="en-US" noProof="0" smtClean="0"/>
              <a:t>Click to edit Master title style</a:t>
            </a:r>
            <a:endParaRPr lang="is-IS" noProof="0" dirty="0"/>
          </a:p>
        </p:txBody>
      </p:sp>
      <p:sp>
        <p:nvSpPr>
          <p:cNvPr id="18" name="bk object 16"/>
          <p:cNvSpPr/>
          <p:nvPr userDrawn="1"/>
        </p:nvSpPr>
        <p:spPr>
          <a:xfrm>
            <a:off x="824687" y="0"/>
            <a:ext cx="13112750" cy="181610"/>
          </a:xfrm>
          <a:custGeom>
            <a:avLst/>
            <a:gdLst/>
            <a:ahLst/>
            <a:cxnLst/>
            <a:rect l="l" t="t" r="r" b="b"/>
            <a:pathLst>
              <a:path w="13112750" h="181610">
                <a:moveTo>
                  <a:pt x="0" y="181432"/>
                </a:moveTo>
                <a:lnTo>
                  <a:pt x="13112572" y="181432"/>
                </a:lnTo>
                <a:lnTo>
                  <a:pt x="13112572" y="0"/>
                </a:lnTo>
                <a:lnTo>
                  <a:pt x="0" y="0"/>
                </a:lnTo>
                <a:lnTo>
                  <a:pt x="0" y="181432"/>
                </a:lnTo>
                <a:close/>
              </a:path>
            </a:pathLst>
          </a:custGeom>
          <a:solidFill>
            <a:srgbClr val="ECE9E4"/>
          </a:solidFill>
        </p:spPr>
        <p:txBody>
          <a:bodyPr wrap="square" lIns="0" tIns="0" rIns="0" bIns="0" rtlCol="0"/>
          <a:lstStyle/>
          <a:p>
            <a:endParaRPr/>
          </a:p>
        </p:txBody>
      </p:sp>
      <p:sp>
        <p:nvSpPr>
          <p:cNvPr id="19" name="bk object 17"/>
          <p:cNvSpPr/>
          <p:nvPr userDrawn="1"/>
        </p:nvSpPr>
        <p:spPr>
          <a:xfrm>
            <a:off x="824687" y="8965082"/>
            <a:ext cx="13112750" cy="179070"/>
          </a:xfrm>
          <a:custGeom>
            <a:avLst/>
            <a:gdLst/>
            <a:ahLst/>
            <a:cxnLst/>
            <a:rect l="l" t="t" r="r" b="b"/>
            <a:pathLst>
              <a:path w="13112750" h="179070">
                <a:moveTo>
                  <a:pt x="0" y="178917"/>
                </a:moveTo>
                <a:lnTo>
                  <a:pt x="13112572" y="178917"/>
                </a:lnTo>
                <a:lnTo>
                  <a:pt x="13112572" y="0"/>
                </a:lnTo>
                <a:lnTo>
                  <a:pt x="0" y="0"/>
                </a:lnTo>
                <a:lnTo>
                  <a:pt x="0" y="178917"/>
                </a:lnTo>
                <a:close/>
              </a:path>
            </a:pathLst>
          </a:custGeom>
          <a:solidFill>
            <a:srgbClr val="ECE9E4"/>
          </a:solidFill>
        </p:spPr>
        <p:txBody>
          <a:bodyPr wrap="square" lIns="0" tIns="0" rIns="0" bIns="0" rtlCol="0"/>
          <a:lstStyle/>
          <a:p>
            <a:endParaRPr/>
          </a:p>
        </p:txBody>
      </p:sp>
      <p:sp>
        <p:nvSpPr>
          <p:cNvPr id="22" name="Content Placeholder 2"/>
          <p:cNvSpPr>
            <a:spLocks noGrp="1"/>
          </p:cNvSpPr>
          <p:nvPr>
            <p:ph idx="1"/>
          </p:nvPr>
        </p:nvSpPr>
        <p:spPr>
          <a:xfrm>
            <a:off x="812800" y="1181393"/>
            <a:ext cx="14630400" cy="1230607"/>
          </a:xfrm>
        </p:spPr>
        <p:txBody>
          <a:bodyPr>
            <a:normAutofit/>
          </a:bodyPr>
          <a:lstStyle>
            <a:lvl1pPr marL="273050" indent="-273050">
              <a:buClr>
                <a:srgbClr val="004562"/>
              </a:buClr>
              <a:buFont typeface="Arial" charset="0"/>
              <a:buChar char="•"/>
              <a:tabLst/>
              <a:defRPr sz="1800"/>
            </a:lvl1pPr>
            <a:lvl2pPr marL="800100" indent="-342900">
              <a:buClr>
                <a:srgbClr val="004562"/>
              </a:buClr>
              <a:buFont typeface="Arial" charset="0"/>
              <a:buChar char="•"/>
              <a:defRPr sz="1800"/>
            </a:lvl2pPr>
            <a:lvl3pPr marL="1200150" indent="-285750">
              <a:buClr>
                <a:srgbClr val="004562"/>
              </a:buClr>
              <a:buFont typeface="Arial" charset="0"/>
              <a:buChar char="•"/>
              <a:defRPr sz="1800"/>
            </a:lvl3pPr>
            <a:lvl4pPr marL="1657350" indent="-285750">
              <a:buClr>
                <a:srgbClr val="004562"/>
              </a:buClr>
              <a:buFont typeface="Arial" charset="0"/>
              <a:buChar char="•"/>
              <a:defRPr sz="1800"/>
            </a:lvl4pPr>
            <a:lvl5pPr marL="2114550" indent="-285750">
              <a:buClr>
                <a:srgbClr val="004562"/>
              </a:buClr>
              <a:buFont typeface="Arial" charset="0"/>
              <a:buChar char="•"/>
              <a:defRPr sz="1800"/>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is-IS" noProof="0" dirty="0"/>
          </a:p>
        </p:txBody>
      </p:sp>
      <p:sp>
        <p:nvSpPr>
          <p:cNvPr id="4" name="Text Placeholder 3"/>
          <p:cNvSpPr>
            <a:spLocks noGrp="1"/>
          </p:cNvSpPr>
          <p:nvPr>
            <p:ph type="body" sz="quarter" idx="16"/>
          </p:nvPr>
        </p:nvSpPr>
        <p:spPr>
          <a:xfrm>
            <a:off x="812800" y="8160603"/>
            <a:ext cx="14648961" cy="678597"/>
          </a:xfrm>
        </p:spPr>
        <p:txBody>
          <a:bodyPr>
            <a:normAutofit/>
          </a:bodyPr>
          <a:lstStyle>
            <a:lvl1pPr>
              <a:defRPr sz="1200"/>
            </a:lvl1pPr>
          </a:lstStyle>
          <a:p>
            <a:pPr lvl="0">
              <a:defRPr/>
            </a:pPr>
            <a:r>
              <a:rPr lang="en-US" sz="1200" noProof="0" smtClean="0">
                <a:solidFill>
                  <a:srgbClr val="000000"/>
                </a:solidFill>
                <a:cs typeface="Arial"/>
              </a:rPr>
              <a:t>Click to edit Master text styles</a:t>
            </a:r>
          </a:p>
        </p:txBody>
      </p:sp>
      <p:sp>
        <p:nvSpPr>
          <p:cNvPr id="21" name="Content Placeholder 5"/>
          <p:cNvSpPr>
            <a:spLocks noGrp="1"/>
          </p:cNvSpPr>
          <p:nvPr>
            <p:ph sz="quarter" idx="17"/>
          </p:nvPr>
        </p:nvSpPr>
        <p:spPr>
          <a:xfrm>
            <a:off x="812800" y="2411413"/>
            <a:ext cx="4724400" cy="5622925"/>
          </a:xfrm>
        </p:spPr>
        <p:txBody>
          <a:bodyPr>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is-IS" noProof="0" dirty="0"/>
          </a:p>
        </p:txBody>
      </p:sp>
      <p:sp>
        <p:nvSpPr>
          <p:cNvPr id="24" name="Content Placeholder 5"/>
          <p:cNvSpPr>
            <a:spLocks noGrp="1"/>
          </p:cNvSpPr>
          <p:nvPr>
            <p:ph sz="quarter" idx="18"/>
          </p:nvPr>
        </p:nvSpPr>
        <p:spPr>
          <a:xfrm>
            <a:off x="5781358" y="2411413"/>
            <a:ext cx="4724400" cy="5622925"/>
          </a:xfrm>
        </p:spPr>
        <p:txBody>
          <a:bodyPr>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is-IS" noProof="0" dirty="0"/>
          </a:p>
        </p:txBody>
      </p:sp>
      <p:sp>
        <p:nvSpPr>
          <p:cNvPr id="26" name="Content Placeholder 5"/>
          <p:cNvSpPr>
            <a:spLocks noGrp="1"/>
          </p:cNvSpPr>
          <p:nvPr>
            <p:ph sz="quarter" idx="19"/>
          </p:nvPr>
        </p:nvSpPr>
        <p:spPr>
          <a:xfrm>
            <a:off x="10718800" y="2411413"/>
            <a:ext cx="4724400" cy="5622925"/>
          </a:xfrm>
        </p:spPr>
        <p:txBody>
          <a:bodyPr>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is-IS" noProof="0" dirty="0"/>
          </a:p>
        </p:txBody>
      </p:sp>
    </p:spTree>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880">
          <p15:clr>
            <a:srgbClr val="FBAE40"/>
          </p15:clr>
        </p15:guide>
        <p15:guide id="2" pos="5120">
          <p15:clr>
            <a:srgbClr val="FBAE40"/>
          </p15:clr>
        </p15:guide>
        <p15:guide id="3" orient="horz" pos="5280">
          <p15:clr>
            <a:srgbClr val="FBAE40"/>
          </p15:clr>
        </p15:guide>
        <p15:guide id="5" pos="5216">
          <p15:clr>
            <a:srgbClr val="FBAE40"/>
          </p15:clr>
        </p15:guide>
        <p15:guide id="6" pos="5024">
          <p15:clr>
            <a:srgbClr val="FBAE40"/>
          </p15:clr>
        </p15:guide>
        <p15:guide id="8" pos="102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dirty="0"/>
          </a:p>
        </p:txBody>
      </p:sp>
      <p:sp>
        <p:nvSpPr>
          <p:cNvPr id="3" name="Content Placeholder 2"/>
          <p:cNvSpPr>
            <a:spLocks noGrp="1"/>
          </p:cNvSpPr>
          <p:nvPr>
            <p:ph idx="1"/>
          </p:nvPr>
        </p:nvSpPr>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is-IS" noProof="0"/>
          </a:p>
        </p:txBody>
      </p:sp>
    </p:spTree>
    <p:extLst>
      <p:ext uri="{BB962C8B-B14F-4D97-AF65-F5344CB8AC3E}">
        <p14:creationId xmlns:p14="http://schemas.microsoft.com/office/powerpoint/2010/main" val="33494962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Milliglæra-blá">
    <p:spTree>
      <p:nvGrpSpPr>
        <p:cNvPr id="1" name=""/>
        <p:cNvGrpSpPr/>
        <p:nvPr/>
      </p:nvGrpSpPr>
      <p:grpSpPr>
        <a:xfrm>
          <a:off x="0" y="0"/>
          <a:ext cx="0" cy="0"/>
          <a:chOff x="0" y="0"/>
          <a:chExt cx="0" cy="0"/>
        </a:xfrm>
      </p:grpSpPr>
      <p:sp>
        <p:nvSpPr>
          <p:cNvPr id="14" name="object 10"/>
          <p:cNvSpPr/>
          <p:nvPr userDrawn="1"/>
        </p:nvSpPr>
        <p:spPr>
          <a:xfrm>
            <a:off x="13158393" y="-1"/>
            <a:ext cx="3098165" cy="9144001"/>
          </a:xfrm>
          <a:custGeom>
            <a:avLst/>
            <a:gdLst/>
            <a:ahLst/>
            <a:cxnLst/>
            <a:rect l="l" t="t" r="r" b="b"/>
            <a:pathLst>
              <a:path w="3098165" h="1316990">
                <a:moveTo>
                  <a:pt x="0" y="1316596"/>
                </a:moveTo>
                <a:lnTo>
                  <a:pt x="3097606" y="1316596"/>
                </a:lnTo>
                <a:lnTo>
                  <a:pt x="3097606" y="0"/>
                </a:lnTo>
                <a:lnTo>
                  <a:pt x="0" y="0"/>
                </a:lnTo>
                <a:lnTo>
                  <a:pt x="0" y="1316596"/>
                </a:lnTo>
                <a:close/>
              </a:path>
            </a:pathLst>
          </a:custGeom>
          <a:solidFill>
            <a:srgbClr val="ECE9E4"/>
          </a:solidFill>
        </p:spPr>
        <p:txBody>
          <a:bodyPr wrap="square" lIns="0" tIns="0" rIns="0" bIns="0" rtlCol="0"/>
          <a:lstStyle/>
          <a:p>
            <a:endParaRPr/>
          </a:p>
        </p:txBody>
      </p:sp>
      <p:sp>
        <p:nvSpPr>
          <p:cNvPr id="16" name="object 12"/>
          <p:cNvSpPr/>
          <p:nvPr userDrawn="1"/>
        </p:nvSpPr>
        <p:spPr>
          <a:xfrm>
            <a:off x="0" y="1317308"/>
            <a:ext cx="16256000" cy="6509384"/>
          </a:xfrm>
          <a:custGeom>
            <a:avLst/>
            <a:gdLst/>
            <a:ahLst/>
            <a:cxnLst/>
            <a:rect l="l" t="t" r="r" b="b"/>
            <a:pathLst>
              <a:path w="16256000" h="6509384">
                <a:moveTo>
                  <a:pt x="0" y="6508902"/>
                </a:moveTo>
                <a:lnTo>
                  <a:pt x="16256000" y="6508902"/>
                </a:lnTo>
                <a:lnTo>
                  <a:pt x="16256000" y="0"/>
                </a:lnTo>
                <a:lnTo>
                  <a:pt x="0" y="0"/>
                </a:lnTo>
                <a:lnTo>
                  <a:pt x="0" y="6508902"/>
                </a:lnTo>
                <a:close/>
              </a:path>
            </a:pathLst>
          </a:custGeom>
          <a:solidFill>
            <a:srgbClr val="004562"/>
          </a:solidFill>
        </p:spPr>
        <p:txBody>
          <a:bodyPr wrap="square" lIns="0" tIns="0" rIns="0" bIns="0" rtlCol="0"/>
          <a:lstStyle/>
          <a:p>
            <a:endParaRPr/>
          </a:p>
        </p:txBody>
      </p:sp>
      <p:sp>
        <p:nvSpPr>
          <p:cNvPr id="25" name="Text Placeholder 24"/>
          <p:cNvSpPr>
            <a:spLocks noGrp="1"/>
          </p:cNvSpPr>
          <p:nvPr>
            <p:ph type="body" sz="quarter" idx="13"/>
          </p:nvPr>
        </p:nvSpPr>
        <p:spPr>
          <a:xfrm>
            <a:off x="1641331" y="3799669"/>
            <a:ext cx="10906269" cy="1030288"/>
          </a:xfrm>
        </p:spPr>
        <p:txBody>
          <a:bodyPr>
            <a:normAutofit/>
          </a:bodyPr>
          <a:lstStyle>
            <a:lvl1pPr marL="0" indent="0">
              <a:lnSpc>
                <a:spcPct val="80000"/>
              </a:lnSpc>
              <a:buNone/>
              <a:defRPr sz="6000" spc="-150">
                <a:solidFill>
                  <a:schemeClr val="bg1"/>
                </a:solidFill>
              </a:defRPr>
            </a:lvl1pPr>
          </a:lstStyle>
          <a:p>
            <a:pPr lvl="0"/>
            <a:r>
              <a:rPr lang="en-US" noProof="0" smtClean="0"/>
              <a:t>Click to edit Master text styles</a:t>
            </a:r>
          </a:p>
        </p:txBody>
      </p:sp>
      <p:sp>
        <p:nvSpPr>
          <p:cNvPr id="28" name="Text Placeholder 27"/>
          <p:cNvSpPr>
            <a:spLocks noGrp="1"/>
          </p:cNvSpPr>
          <p:nvPr>
            <p:ph type="body" sz="quarter" idx="14"/>
          </p:nvPr>
        </p:nvSpPr>
        <p:spPr>
          <a:xfrm>
            <a:off x="1651000" y="4829957"/>
            <a:ext cx="10896600" cy="1010989"/>
          </a:xfrm>
        </p:spPr>
        <p:txBody>
          <a:bodyPr>
            <a:normAutofit/>
          </a:bodyPr>
          <a:lstStyle>
            <a:lvl1pPr marL="0" indent="0">
              <a:buNone/>
              <a:defRPr sz="4000">
                <a:solidFill>
                  <a:schemeClr val="bg1"/>
                </a:solidFill>
              </a:defRPr>
            </a:lvl1pPr>
          </a:lstStyle>
          <a:p>
            <a:pPr lvl="0"/>
            <a:r>
              <a:rPr lang="en-US" noProof="0" smtClean="0"/>
              <a:t>Click to edit Master text styles</a:t>
            </a:r>
          </a:p>
        </p:txBody>
      </p: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260343" y="192572"/>
            <a:ext cx="952500" cy="965200"/>
          </a:xfrm>
          <a:prstGeom prst="rect">
            <a:avLst/>
          </a:prstGeom>
        </p:spPr>
      </p:pic>
      <p:sp>
        <p:nvSpPr>
          <p:cNvPr id="26" name="Holder 4"/>
          <p:cNvSpPr>
            <a:spLocks noGrp="1"/>
          </p:cNvSpPr>
          <p:nvPr>
            <p:ph type="ftr" sz="quarter" idx="5"/>
          </p:nvPr>
        </p:nvSpPr>
        <p:spPr>
          <a:xfrm>
            <a:off x="5527040" y="8686800"/>
            <a:ext cx="5201920" cy="274320"/>
          </a:xfrm>
          <a:prstGeom prst="rect">
            <a:avLst/>
          </a:prstGeom>
        </p:spPr>
        <p:txBody>
          <a:bodyPr lIns="0" tIns="0" rIns="0" bIns="0"/>
          <a:lstStyle>
            <a:lvl1pPr algn="ctr">
              <a:defRPr>
                <a:solidFill>
                  <a:schemeClr val="tx1">
                    <a:tint val="75000"/>
                  </a:schemeClr>
                </a:solidFill>
              </a:defRPr>
            </a:lvl1pPr>
          </a:lstStyle>
          <a:p>
            <a:endParaRPr/>
          </a:p>
        </p:txBody>
      </p:sp>
      <p:sp>
        <p:nvSpPr>
          <p:cNvPr id="27" name="Holder 5"/>
          <p:cNvSpPr>
            <a:spLocks noGrp="1"/>
          </p:cNvSpPr>
          <p:nvPr>
            <p:ph type="dt" sz="half" idx="6"/>
          </p:nvPr>
        </p:nvSpPr>
        <p:spPr>
          <a:xfrm>
            <a:off x="812800" y="8686800"/>
            <a:ext cx="3738880" cy="27432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9/18/2018</a:t>
            </a:fld>
            <a:endParaRPr lang="en-US"/>
          </a:p>
        </p:txBody>
      </p:sp>
      <p:sp>
        <p:nvSpPr>
          <p:cNvPr id="30" name="Holder 6"/>
          <p:cNvSpPr>
            <a:spLocks noGrp="1"/>
          </p:cNvSpPr>
          <p:nvPr>
            <p:ph type="sldNum" sz="quarter" idx="7"/>
          </p:nvPr>
        </p:nvSpPr>
        <p:spPr>
          <a:xfrm>
            <a:off x="11704320" y="8686800"/>
            <a:ext cx="3738880" cy="27432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589224549"/>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880" userDrawn="1">
          <p15:clr>
            <a:srgbClr val="FBAE40"/>
          </p15:clr>
        </p15:guide>
        <p15:guide id="2" orient="horz" pos="2736" userDrawn="1">
          <p15:clr>
            <a:srgbClr val="FBAE40"/>
          </p15:clr>
        </p15:guide>
        <p15:guide id="4" pos="10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2-Milliglæra-blá_mynd">
    <p:spTree>
      <p:nvGrpSpPr>
        <p:cNvPr id="1" name=""/>
        <p:cNvGrpSpPr/>
        <p:nvPr/>
      </p:nvGrpSpPr>
      <p:grpSpPr>
        <a:xfrm>
          <a:off x="0" y="0"/>
          <a:ext cx="0" cy="0"/>
          <a:chOff x="0" y="0"/>
          <a:chExt cx="0" cy="0"/>
        </a:xfrm>
      </p:grpSpPr>
      <p:sp>
        <p:nvSpPr>
          <p:cNvPr id="14" name="object 10"/>
          <p:cNvSpPr/>
          <p:nvPr userDrawn="1"/>
        </p:nvSpPr>
        <p:spPr>
          <a:xfrm>
            <a:off x="13158393" y="-1"/>
            <a:ext cx="3098165" cy="9144001"/>
          </a:xfrm>
          <a:custGeom>
            <a:avLst/>
            <a:gdLst/>
            <a:ahLst/>
            <a:cxnLst/>
            <a:rect l="l" t="t" r="r" b="b"/>
            <a:pathLst>
              <a:path w="3098165" h="1316990">
                <a:moveTo>
                  <a:pt x="0" y="1316596"/>
                </a:moveTo>
                <a:lnTo>
                  <a:pt x="3097606" y="1316596"/>
                </a:lnTo>
                <a:lnTo>
                  <a:pt x="3097606" y="0"/>
                </a:lnTo>
                <a:lnTo>
                  <a:pt x="0" y="0"/>
                </a:lnTo>
                <a:lnTo>
                  <a:pt x="0" y="1316596"/>
                </a:lnTo>
                <a:close/>
              </a:path>
            </a:pathLst>
          </a:custGeom>
          <a:solidFill>
            <a:srgbClr val="ECE9E4"/>
          </a:solidFill>
        </p:spPr>
        <p:txBody>
          <a:bodyPr wrap="square" lIns="0" tIns="0" rIns="0" bIns="0" rtlCol="0"/>
          <a:lstStyle/>
          <a:p>
            <a:endParaRPr/>
          </a:p>
        </p:txBody>
      </p:sp>
      <p:sp>
        <p:nvSpPr>
          <p:cNvPr id="10" name="Picture Placeholder 28"/>
          <p:cNvSpPr>
            <a:spLocks noGrp="1"/>
          </p:cNvSpPr>
          <p:nvPr>
            <p:ph type="pic" sz="quarter" idx="15" hasCustomPrompt="1"/>
          </p:nvPr>
        </p:nvSpPr>
        <p:spPr>
          <a:xfrm>
            <a:off x="-1" y="1316038"/>
            <a:ext cx="16255999" cy="6509941"/>
          </a:xfrm>
          <a:solidFill>
            <a:schemeClr val="bg1">
              <a:lumMod val="75000"/>
            </a:schemeClr>
          </a:solidFill>
        </p:spPr>
        <p:txBody>
          <a:bodyPr/>
          <a:lstStyle>
            <a:lvl1pPr marL="0" indent="0">
              <a:buNone/>
              <a:defRPr baseline="0"/>
            </a:lvl1pPr>
          </a:lstStyle>
          <a:p>
            <a:r>
              <a:rPr lang="is-IS" dirty="0" smtClean="0"/>
              <a:t>Dragið </a:t>
            </a:r>
            <a:r>
              <a:rPr lang="is-IS" noProof="0" dirty="0" smtClean="0"/>
              <a:t>mynd</a:t>
            </a:r>
            <a:r>
              <a:rPr lang="is-IS" dirty="0" smtClean="0"/>
              <a:t> inn í myndflötinn eða veljið myndflöt og notið „insert picture“ hnapp frá valblaði</a:t>
            </a:r>
            <a:endParaRPr lang="is-IS" dirty="0"/>
          </a:p>
        </p:txBody>
      </p: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260343" y="192572"/>
            <a:ext cx="952500" cy="965200"/>
          </a:xfrm>
          <a:prstGeom prst="rect">
            <a:avLst/>
          </a:prstGeom>
        </p:spPr>
      </p:pic>
      <p:sp>
        <p:nvSpPr>
          <p:cNvPr id="26" name="Holder 4"/>
          <p:cNvSpPr>
            <a:spLocks noGrp="1"/>
          </p:cNvSpPr>
          <p:nvPr>
            <p:ph type="ftr" sz="quarter" idx="5"/>
          </p:nvPr>
        </p:nvSpPr>
        <p:spPr>
          <a:xfrm>
            <a:off x="5527040" y="8686800"/>
            <a:ext cx="5201920" cy="274320"/>
          </a:xfrm>
          <a:prstGeom prst="rect">
            <a:avLst/>
          </a:prstGeom>
        </p:spPr>
        <p:txBody>
          <a:bodyPr lIns="0" tIns="0" rIns="0" bIns="0"/>
          <a:lstStyle>
            <a:lvl1pPr algn="ctr">
              <a:defRPr>
                <a:solidFill>
                  <a:schemeClr val="tx1">
                    <a:tint val="75000"/>
                  </a:schemeClr>
                </a:solidFill>
              </a:defRPr>
            </a:lvl1pPr>
          </a:lstStyle>
          <a:p>
            <a:endParaRPr/>
          </a:p>
        </p:txBody>
      </p:sp>
      <p:sp>
        <p:nvSpPr>
          <p:cNvPr id="27" name="Holder 5"/>
          <p:cNvSpPr>
            <a:spLocks noGrp="1"/>
          </p:cNvSpPr>
          <p:nvPr>
            <p:ph type="dt" sz="half" idx="6"/>
          </p:nvPr>
        </p:nvSpPr>
        <p:spPr>
          <a:xfrm>
            <a:off x="812800" y="8686800"/>
            <a:ext cx="3738880" cy="27432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9/18/2018</a:t>
            </a:fld>
            <a:endParaRPr lang="en-US"/>
          </a:p>
        </p:txBody>
      </p:sp>
      <p:sp>
        <p:nvSpPr>
          <p:cNvPr id="30" name="Holder 6"/>
          <p:cNvSpPr>
            <a:spLocks noGrp="1"/>
          </p:cNvSpPr>
          <p:nvPr>
            <p:ph type="sldNum" sz="quarter" idx="7"/>
          </p:nvPr>
        </p:nvSpPr>
        <p:spPr>
          <a:xfrm>
            <a:off x="11704320" y="8686800"/>
            <a:ext cx="3738880" cy="27432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13" name="Text Placeholder 24"/>
          <p:cNvSpPr>
            <a:spLocks noGrp="1"/>
          </p:cNvSpPr>
          <p:nvPr>
            <p:ph type="body" sz="quarter" idx="13"/>
          </p:nvPr>
        </p:nvSpPr>
        <p:spPr>
          <a:xfrm>
            <a:off x="1641331" y="3799669"/>
            <a:ext cx="10906269" cy="1030288"/>
          </a:xfrm>
        </p:spPr>
        <p:txBody>
          <a:bodyPr>
            <a:normAutofit/>
          </a:bodyPr>
          <a:lstStyle>
            <a:lvl1pPr marL="0" indent="0">
              <a:lnSpc>
                <a:spcPct val="80000"/>
              </a:lnSpc>
              <a:buNone/>
              <a:defRPr sz="6000" spc="-150">
                <a:solidFill>
                  <a:schemeClr val="bg1"/>
                </a:solidFill>
              </a:defRPr>
            </a:lvl1pPr>
          </a:lstStyle>
          <a:p>
            <a:pPr lvl="0"/>
            <a:r>
              <a:rPr lang="en-US" noProof="0" smtClean="0"/>
              <a:t>Click to edit Master text styles</a:t>
            </a:r>
          </a:p>
        </p:txBody>
      </p:sp>
      <p:sp>
        <p:nvSpPr>
          <p:cNvPr id="15" name="Text Placeholder 27"/>
          <p:cNvSpPr>
            <a:spLocks noGrp="1"/>
          </p:cNvSpPr>
          <p:nvPr>
            <p:ph type="body" sz="quarter" idx="14"/>
          </p:nvPr>
        </p:nvSpPr>
        <p:spPr>
          <a:xfrm>
            <a:off x="1651000" y="4829957"/>
            <a:ext cx="10896600" cy="1010989"/>
          </a:xfrm>
        </p:spPr>
        <p:txBody>
          <a:bodyPr>
            <a:normAutofit/>
          </a:bodyPr>
          <a:lstStyle>
            <a:lvl1pPr marL="0" indent="0">
              <a:buNone/>
              <a:defRPr sz="4000">
                <a:solidFill>
                  <a:schemeClr val="bg1"/>
                </a:solidFill>
              </a:defRPr>
            </a:lvl1pPr>
          </a:lstStyle>
          <a:p>
            <a:pPr lvl="0"/>
            <a:r>
              <a:rPr lang="en-US" noProof="0" smtClean="0"/>
              <a:t>Click to edit Master text styles</a:t>
            </a:r>
          </a:p>
        </p:txBody>
      </p:sp>
    </p:spTree>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880">
          <p15:clr>
            <a:srgbClr val="FBAE40"/>
          </p15:clr>
        </p15:guide>
        <p15:guide id="2" orient="horz" pos="273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Milliglæra-ljósgrá">
    <p:spTree>
      <p:nvGrpSpPr>
        <p:cNvPr id="1" name=""/>
        <p:cNvGrpSpPr/>
        <p:nvPr/>
      </p:nvGrpSpPr>
      <p:grpSpPr>
        <a:xfrm>
          <a:off x="0" y="0"/>
          <a:ext cx="0" cy="0"/>
          <a:chOff x="0" y="0"/>
          <a:chExt cx="0" cy="0"/>
        </a:xfrm>
      </p:grpSpPr>
      <p:sp>
        <p:nvSpPr>
          <p:cNvPr id="27" name="object 10"/>
          <p:cNvSpPr/>
          <p:nvPr userDrawn="1"/>
        </p:nvSpPr>
        <p:spPr>
          <a:xfrm>
            <a:off x="13158393" y="-1"/>
            <a:ext cx="3098165" cy="9144001"/>
          </a:xfrm>
          <a:custGeom>
            <a:avLst/>
            <a:gdLst/>
            <a:ahLst/>
            <a:cxnLst/>
            <a:rect l="l" t="t" r="r" b="b"/>
            <a:pathLst>
              <a:path w="3098165" h="1316990">
                <a:moveTo>
                  <a:pt x="0" y="1316596"/>
                </a:moveTo>
                <a:lnTo>
                  <a:pt x="3097606" y="1316596"/>
                </a:lnTo>
                <a:lnTo>
                  <a:pt x="3097606" y="0"/>
                </a:lnTo>
                <a:lnTo>
                  <a:pt x="0" y="0"/>
                </a:lnTo>
                <a:lnTo>
                  <a:pt x="0" y="1316596"/>
                </a:lnTo>
                <a:close/>
              </a:path>
            </a:pathLst>
          </a:custGeom>
          <a:solidFill>
            <a:srgbClr val="004562"/>
          </a:solidFill>
        </p:spPr>
        <p:txBody>
          <a:bodyPr wrap="square" lIns="0" tIns="0" rIns="0" bIns="0" rtlCol="0"/>
          <a:lstStyle/>
          <a:p>
            <a:endParaRPr/>
          </a:p>
        </p:txBody>
      </p:sp>
      <p:sp>
        <p:nvSpPr>
          <p:cNvPr id="16" name="object 12"/>
          <p:cNvSpPr/>
          <p:nvPr userDrawn="1"/>
        </p:nvSpPr>
        <p:spPr>
          <a:xfrm>
            <a:off x="0" y="1316596"/>
            <a:ext cx="16256000" cy="6509384"/>
          </a:xfrm>
          <a:custGeom>
            <a:avLst/>
            <a:gdLst/>
            <a:ahLst/>
            <a:cxnLst/>
            <a:rect l="l" t="t" r="r" b="b"/>
            <a:pathLst>
              <a:path w="16256000" h="6509384">
                <a:moveTo>
                  <a:pt x="0" y="6508902"/>
                </a:moveTo>
                <a:lnTo>
                  <a:pt x="16256000" y="6508902"/>
                </a:lnTo>
                <a:lnTo>
                  <a:pt x="16256000" y="0"/>
                </a:lnTo>
                <a:lnTo>
                  <a:pt x="0" y="0"/>
                </a:lnTo>
                <a:lnTo>
                  <a:pt x="0" y="6508902"/>
                </a:lnTo>
                <a:close/>
              </a:path>
            </a:pathLst>
          </a:custGeom>
          <a:solidFill>
            <a:srgbClr val="ECE9E4"/>
          </a:solidFill>
        </p:spPr>
        <p:txBody>
          <a:bodyPr wrap="square" lIns="0" tIns="0" rIns="0" bIns="0" rtlCol="0"/>
          <a:lstStyle/>
          <a:p>
            <a:endParaRPr/>
          </a:p>
        </p:txBody>
      </p:sp>
      <p:pic>
        <p:nvPicPr>
          <p:cNvPr id="30" name="Picture 2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260343" y="192572"/>
            <a:ext cx="952500" cy="965200"/>
          </a:xfrm>
          <a:prstGeom prst="rect">
            <a:avLst/>
          </a:prstGeom>
        </p:spPr>
      </p:pic>
      <p:sp>
        <p:nvSpPr>
          <p:cNvPr id="31" name="Holder 4"/>
          <p:cNvSpPr>
            <a:spLocks noGrp="1"/>
          </p:cNvSpPr>
          <p:nvPr>
            <p:ph type="ftr" sz="quarter" idx="5"/>
          </p:nvPr>
        </p:nvSpPr>
        <p:spPr>
          <a:xfrm>
            <a:off x="5527040" y="8686800"/>
            <a:ext cx="5201920" cy="274320"/>
          </a:xfrm>
          <a:prstGeom prst="rect">
            <a:avLst/>
          </a:prstGeom>
        </p:spPr>
        <p:txBody>
          <a:bodyPr lIns="0" tIns="0" rIns="0" bIns="0"/>
          <a:lstStyle>
            <a:lvl1pPr algn="ctr">
              <a:defRPr>
                <a:solidFill>
                  <a:schemeClr val="tx1">
                    <a:tint val="75000"/>
                  </a:schemeClr>
                </a:solidFill>
              </a:defRPr>
            </a:lvl1pPr>
          </a:lstStyle>
          <a:p>
            <a:endParaRPr/>
          </a:p>
        </p:txBody>
      </p:sp>
      <p:sp>
        <p:nvSpPr>
          <p:cNvPr id="32" name="Holder 5"/>
          <p:cNvSpPr>
            <a:spLocks noGrp="1"/>
          </p:cNvSpPr>
          <p:nvPr>
            <p:ph type="dt" sz="half" idx="6"/>
          </p:nvPr>
        </p:nvSpPr>
        <p:spPr>
          <a:xfrm>
            <a:off x="812800" y="8686800"/>
            <a:ext cx="3738880" cy="27432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9/18/2018</a:t>
            </a:fld>
            <a:endParaRPr lang="en-US"/>
          </a:p>
        </p:txBody>
      </p:sp>
      <p:sp>
        <p:nvSpPr>
          <p:cNvPr id="33" name="Holder 6"/>
          <p:cNvSpPr>
            <a:spLocks noGrp="1"/>
          </p:cNvSpPr>
          <p:nvPr>
            <p:ph type="sldNum" sz="quarter" idx="7"/>
          </p:nvPr>
        </p:nvSpPr>
        <p:spPr>
          <a:xfrm>
            <a:off x="11704320" y="8686800"/>
            <a:ext cx="3738880" cy="27432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12" name="Text Placeholder 24"/>
          <p:cNvSpPr>
            <a:spLocks noGrp="1"/>
          </p:cNvSpPr>
          <p:nvPr>
            <p:ph type="body" sz="quarter" idx="13"/>
          </p:nvPr>
        </p:nvSpPr>
        <p:spPr>
          <a:xfrm>
            <a:off x="1641331" y="3799669"/>
            <a:ext cx="10906269" cy="1030288"/>
          </a:xfrm>
        </p:spPr>
        <p:txBody>
          <a:bodyPr>
            <a:normAutofit/>
          </a:bodyPr>
          <a:lstStyle>
            <a:lvl1pPr marL="0" indent="0">
              <a:lnSpc>
                <a:spcPct val="80000"/>
              </a:lnSpc>
              <a:buNone/>
              <a:defRPr sz="6000" spc="-150">
                <a:solidFill>
                  <a:srgbClr val="004562"/>
                </a:solidFill>
              </a:defRPr>
            </a:lvl1pPr>
          </a:lstStyle>
          <a:p>
            <a:pPr lvl="0"/>
            <a:r>
              <a:rPr lang="en-US" noProof="0" smtClean="0"/>
              <a:t>Click to edit Master text styles</a:t>
            </a:r>
          </a:p>
        </p:txBody>
      </p:sp>
      <p:sp>
        <p:nvSpPr>
          <p:cNvPr id="13" name="Text Placeholder 27"/>
          <p:cNvSpPr>
            <a:spLocks noGrp="1"/>
          </p:cNvSpPr>
          <p:nvPr>
            <p:ph type="body" sz="quarter" idx="14"/>
          </p:nvPr>
        </p:nvSpPr>
        <p:spPr>
          <a:xfrm>
            <a:off x="1651000" y="4829957"/>
            <a:ext cx="10896600" cy="1010989"/>
          </a:xfrm>
        </p:spPr>
        <p:txBody>
          <a:bodyPr>
            <a:normAutofit/>
          </a:bodyPr>
          <a:lstStyle>
            <a:lvl1pPr marL="0" indent="0">
              <a:buNone/>
              <a:defRPr sz="4000">
                <a:solidFill>
                  <a:srgbClr val="004562"/>
                </a:solidFill>
              </a:defRPr>
            </a:lvl1pPr>
          </a:lstStyle>
          <a:p>
            <a:pPr lvl="0"/>
            <a:r>
              <a:rPr lang="en-US" noProof="0" smtClean="0"/>
              <a:t>Click to edit Master text styles</a:t>
            </a:r>
          </a:p>
        </p:txBody>
      </p:sp>
    </p:spTree>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880">
          <p15:clr>
            <a:srgbClr val="FBAE40"/>
          </p15:clr>
        </p15:guide>
        <p15:guide id="2" orient="horz" pos="273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2-Milliglæra-ljósgrá_mynd">
    <p:spTree>
      <p:nvGrpSpPr>
        <p:cNvPr id="1" name=""/>
        <p:cNvGrpSpPr/>
        <p:nvPr/>
      </p:nvGrpSpPr>
      <p:grpSpPr>
        <a:xfrm>
          <a:off x="0" y="0"/>
          <a:ext cx="0" cy="0"/>
          <a:chOff x="0" y="0"/>
          <a:chExt cx="0" cy="0"/>
        </a:xfrm>
      </p:grpSpPr>
      <p:sp>
        <p:nvSpPr>
          <p:cNvPr id="27" name="object 10"/>
          <p:cNvSpPr/>
          <p:nvPr userDrawn="1"/>
        </p:nvSpPr>
        <p:spPr>
          <a:xfrm>
            <a:off x="13158393" y="-1"/>
            <a:ext cx="3098165" cy="9144001"/>
          </a:xfrm>
          <a:custGeom>
            <a:avLst/>
            <a:gdLst/>
            <a:ahLst/>
            <a:cxnLst/>
            <a:rect l="l" t="t" r="r" b="b"/>
            <a:pathLst>
              <a:path w="3098165" h="1316990">
                <a:moveTo>
                  <a:pt x="0" y="1316596"/>
                </a:moveTo>
                <a:lnTo>
                  <a:pt x="3097606" y="1316596"/>
                </a:lnTo>
                <a:lnTo>
                  <a:pt x="3097606" y="0"/>
                </a:lnTo>
                <a:lnTo>
                  <a:pt x="0" y="0"/>
                </a:lnTo>
                <a:lnTo>
                  <a:pt x="0" y="1316596"/>
                </a:lnTo>
                <a:close/>
              </a:path>
            </a:pathLst>
          </a:custGeom>
          <a:solidFill>
            <a:srgbClr val="004562"/>
          </a:solidFill>
        </p:spPr>
        <p:txBody>
          <a:bodyPr wrap="square" lIns="0" tIns="0" rIns="0" bIns="0" rtlCol="0"/>
          <a:lstStyle/>
          <a:p>
            <a:endParaRPr noProof="0"/>
          </a:p>
        </p:txBody>
      </p:sp>
      <p:sp>
        <p:nvSpPr>
          <p:cNvPr id="10" name="Picture Placeholder 28"/>
          <p:cNvSpPr>
            <a:spLocks noGrp="1"/>
          </p:cNvSpPr>
          <p:nvPr>
            <p:ph type="pic" sz="quarter" idx="15"/>
          </p:nvPr>
        </p:nvSpPr>
        <p:spPr>
          <a:xfrm>
            <a:off x="0" y="1316038"/>
            <a:ext cx="13157834" cy="6509941"/>
          </a:xfrm>
          <a:solidFill>
            <a:schemeClr val="bg1">
              <a:lumMod val="75000"/>
            </a:schemeClr>
          </a:solidFill>
        </p:spPr>
        <p:txBody>
          <a:bodyPr/>
          <a:lstStyle/>
          <a:p>
            <a:r>
              <a:rPr lang="en-US" noProof="0" smtClean="0"/>
              <a:t>Click icon to add picture</a:t>
            </a:r>
            <a:endParaRPr lang="en-US" noProof="0"/>
          </a:p>
        </p:txBody>
      </p:sp>
      <p:sp>
        <p:nvSpPr>
          <p:cNvPr id="11" name="Picture Placeholder 28"/>
          <p:cNvSpPr>
            <a:spLocks noGrp="1"/>
          </p:cNvSpPr>
          <p:nvPr>
            <p:ph type="pic" sz="quarter" idx="16" hasCustomPrompt="1"/>
          </p:nvPr>
        </p:nvSpPr>
        <p:spPr>
          <a:xfrm>
            <a:off x="-15570" y="1317029"/>
            <a:ext cx="16271569" cy="6509941"/>
          </a:xfrm>
          <a:solidFill>
            <a:schemeClr val="bg1">
              <a:lumMod val="75000"/>
            </a:schemeClr>
          </a:solidFill>
        </p:spPr>
        <p:txBody>
          <a:bodyPr/>
          <a:lstStyle>
            <a:lvl1pPr marL="0" marR="0" indent="0" defTabSz="914400" eaLnBrk="1" fontAlgn="auto" latinLnBrk="0" hangingPunct="1">
              <a:lnSpc>
                <a:spcPct val="100000"/>
              </a:lnSpc>
              <a:spcBef>
                <a:spcPts val="0"/>
              </a:spcBef>
              <a:spcAft>
                <a:spcPts val="0"/>
              </a:spcAft>
              <a:buClr>
                <a:srgbClr val="004562"/>
              </a:buClr>
              <a:buSzTx/>
              <a:buFont typeface="Arial" charset="0"/>
              <a:buNone/>
              <a:tabLst/>
              <a:defRPr/>
            </a:lvl1pPr>
          </a:lstStyle>
          <a:p>
            <a:r>
              <a:rPr lang="is-IS" noProof="0" dirty="0" smtClean="0"/>
              <a:t>Dragið mynd inn í myndflötinn eða veljið myndflöt og notið „insert picture“ hnapp frá valblaði</a:t>
            </a:r>
          </a:p>
          <a:p>
            <a:endParaRPr lang="is-IS" noProof="0" dirty="0"/>
          </a:p>
        </p:txBody>
      </p:sp>
      <p:pic>
        <p:nvPicPr>
          <p:cNvPr id="30" name="Picture 2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260343" y="192572"/>
            <a:ext cx="952500" cy="965200"/>
          </a:xfrm>
          <a:prstGeom prst="rect">
            <a:avLst/>
          </a:prstGeom>
        </p:spPr>
      </p:pic>
      <p:sp>
        <p:nvSpPr>
          <p:cNvPr id="31" name="Holder 4"/>
          <p:cNvSpPr>
            <a:spLocks noGrp="1"/>
          </p:cNvSpPr>
          <p:nvPr>
            <p:ph type="ftr" sz="quarter" idx="5"/>
          </p:nvPr>
        </p:nvSpPr>
        <p:spPr>
          <a:xfrm>
            <a:off x="5527040" y="8686800"/>
            <a:ext cx="5201920" cy="274320"/>
          </a:xfrm>
          <a:prstGeom prst="rect">
            <a:avLst/>
          </a:prstGeom>
        </p:spPr>
        <p:txBody>
          <a:bodyPr lIns="0" tIns="0" rIns="0" bIns="0"/>
          <a:lstStyle>
            <a:lvl1pPr algn="ctr">
              <a:defRPr>
                <a:solidFill>
                  <a:schemeClr val="tx1">
                    <a:tint val="75000"/>
                  </a:schemeClr>
                </a:solidFill>
              </a:defRPr>
            </a:lvl1pPr>
          </a:lstStyle>
          <a:p>
            <a:endParaRPr noProof="0"/>
          </a:p>
        </p:txBody>
      </p:sp>
      <p:sp>
        <p:nvSpPr>
          <p:cNvPr id="32" name="Holder 5"/>
          <p:cNvSpPr>
            <a:spLocks noGrp="1"/>
          </p:cNvSpPr>
          <p:nvPr>
            <p:ph type="dt" sz="half" idx="6"/>
          </p:nvPr>
        </p:nvSpPr>
        <p:spPr>
          <a:xfrm>
            <a:off x="812800" y="8686800"/>
            <a:ext cx="3738880" cy="27432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noProof="0"/>
              <a:t>9/18/2018</a:t>
            </a:fld>
            <a:endParaRPr lang="en-US" noProof="0"/>
          </a:p>
        </p:txBody>
      </p:sp>
      <p:sp>
        <p:nvSpPr>
          <p:cNvPr id="33" name="Holder 6"/>
          <p:cNvSpPr>
            <a:spLocks noGrp="1"/>
          </p:cNvSpPr>
          <p:nvPr>
            <p:ph type="sldNum" sz="quarter" idx="7"/>
          </p:nvPr>
        </p:nvSpPr>
        <p:spPr>
          <a:xfrm>
            <a:off x="11704320" y="8686800"/>
            <a:ext cx="3738880" cy="274320"/>
          </a:xfrm>
          <a:prstGeom prst="rect">
            <a:avLst/>
          </a:prstGeom>
        </p:spPr>
        <p:txBody>
          <a:bodyPr lIns="0" tIns="0" rIns="0" bIns="0"/>
          <a:lstStyle>
            <a:lvl1pPr algn="r">
              <a:defRPr>
                <a:solidFill>
                  <a:schemeClr val="tx1">
                    <a:tint val="75000"/>
                  </a:schemeClr>
                </a:solidFill>
              </a:defRPr>
            </a:lvl1pPr>
          </a:lstStyle>
          <a:p>
            <a:fld id="{B6F15528-21DE-4FAA-801E-634DDDAF4B2B}" type="slidenum">
              <a:rPr noProof="0"/>
              <a:t>‹#›</a:t>
            </a:fld>
            <a:endParaRPr noProof="0"/>
          </a:p>
        </p:txBody>
      </p:sp>
      <p:sp>
        <p:nvSpPr>
          <p:cNvPr id="16" name="Text Placeholder 24"/>
          <p:cNvSpPr>
            <a:spLocks noGrp="1"/>
          </p:cNvSpPr>
          <p:nvPr>
            <p:ph type="body" sz="quarter" idx="13"/>
          </p:nvPr>
        </p:nvSpPr>
        <p:spPr>
          <a:xfrm>
            <a:off x="1641331" y="3799669"/>
            <a:ext cx="10906269" cy="1030288"/>
          </a:xfrm>
        </p:spPr>
        <p:txBody>
          <a:bodyPr>
            <a:normAutofit/>
          </a:bodyPr>
          <a:lstStyle>
            <a:lvl1pPr marL="0" indent="0">
              <a:lnSpc>
                <a:spcPct val="80000"/>
              </a:lnSpc>
              <a:buNone/>
              <a:defRPr sz="6000" spc="-150">
                <a:solidFill>
                  <a:srgbClr val="004562"/>
                </a:solidFill>
              </a:defRPr>
            </a:lvl1pPr>
          </a:lstStyle>
          <a:p>
            <a:pPr lvl="0"/>
            <a:r>
              <a:rPr lang="en-US" noProof="0" smtClean="0"/>
              <a:t>Click to edit Master text styles</a:t>
            </a:r>
          </a:p>
        </p:txBody>
      </p:sp>
      <p:sp>
        <p:nvSpPr>
          <p:cNvPr id="17" name="Text Placeholder 27"/>
          <p:cNvSpPr>
            <a:spLocks noGrp="1"/>
          </p:cNvSpPr>
          <p:nvPr>
            <p:ph type="body" sz="quarter" idx="14"/>
          </p:nvPr>
        </p:nvSpPr>
        <p:spPr>
          <a:xfrm>
            <a:off x="1651000" y="4829957"/>
            <a:ext cx="10896600" cy="1010989"/>
          </a:xfrm>
        </p:spPr>
        <p:txBody>
          <a:bodyPr>
            <a:normAutofit/>
          </a:bodyPr>
          <a:lstStyle>
            <a:lvl1pPr marL="0" indent="0">
              <a:buNone/>
              <a:defRPr sz="4000">
                <a:solidFill>
                  <a:srgbClr val="004562"/>
                </a:solidFill>
              </a:defRPr>
            </a:lvl1pPr>
          </a:lstStyle>
          <a:p>
            <a:pPr lvl="0"/>
            <a:r>
              <a:rPr lang="en-US" noProof="0" smtClean="0"/>
              <a:t>Click to edit Master text styles</a:t>
            </a:r>
          </a:p>
        </p:txBody>
      </p:sp>
    </p:spTree>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880">
          <p15:clr>
            <a:srgbClr val="FBAE40"/>
          </p15:clr>
        </p15:guide>
        <p15:guide id="2" orient="horz" pos="273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extaglæra_fyrirsögn 2 línur">
    <p:spTree>
      <p:nvGrpSpPr>
        <p:cNvPr id="1" name=""/>
        <p:cNvGrpSpPr/>
        <p:nvPr/>
      </p:nvGrpSpPr>
      <p:grpSpPr>
        <a:xfrm>
          <a:off x="0" y="0"/>
          <a:ext cx="0" cy="0"/>
          <a:chOff x="0" y="0"/>
          <a:chExt cx="0" cy="0"/>
        </a:xfrm>
      </p:grpSpPr>
      <p:sp>
        <p:nvSpPr>
          <p:cNvPr id="17" name="Holder 2"/>
          <p:cNvSpPr txBox="1">
            <a:spLocks/>
          </p:cNvSpPr>
          <p:nvPr userDrawn="1"/>
        </p:nvSpPr>
        <p:spPr>
          <a:xfrm>
            <a:off x="825500" y="533400"/>
            <a:ext cx="12923375" cy="1295399"/>
          </a:xfrm>
          <a:prstGeom prst="rect">
            <a:avLst/>
          </a:prstGeom>
        </p:spPr>
        <p:txBody>
          <a:bodyPr wrap="square" lIns="0" tIns="0" rIns="0" bIns="0">
            <a:normAutofit/>
          </a:bodyPr>
          <a:lstStyle>
            <a:lvl1pPr>
              <a:lnSpc>
                <a:spcPct val="80000"/>
              </a:lnSpc>
              <a:spcBef>
                <a:spcPts val="0"/>
              </a:spcBef>
              <a:spcAft>
                <a:spcPts val="0"/>
              </a:spcAft>
              <a:defRPr sz="4800" b="0" i="0">
                <a:solidFill>
                  <a:srgbClr val="004562"/>
                </a:solidFill>
                <a:latin typeface="Calibri"/>
                <a:ea typeface="+mj-ea"/>
                <a:cs typeface="Calibri"/>
              </a:defRPr>
            </a:lvl1pPr>
          </a:lstStyle>
          <a:p>
            <a:endParaRPr lang="en-US" kern="0" dirty="0"/>
          </a:p>
        </p:txBody>
      </p:sp>
      <p:sp>
        <p:nvSpPr>
          <p:cNvPr id="7" name="object 2"/>
          <p:cNvSpPr/>
          <p:nvPr userDrawn="1"/>
        </p:nvSpPr>
        <p:spPr>
          <a:xfrm>
            <a:off x="13937259" y="8965082"/>
            <a:ext cx="2319020" cy="179070"/>
          </a:xfrm>
          <a:custGeom>
            <a:avLst/>
            <a:gdLst/>
            <a:ahLst/>
            <a:cxnLst/>
            <a:rect l="l" t="t" r="r" b="b"/>
            <a:pathLst>
              <a:path w="2319019" h="179070">
                <a:moveTo>
                  <a:pt x="0" y="178917"/>
                </a:moveTo>
                <a:lnTo>
                  <a:pt x="2318740" y="178917"/>
                </a:lnTo>
                <a:lnTo>
                  <a:pt x="2318740" y="0"/>
                </a:lnTo>
                <a:lnTo>
                  <a:pt x="0" y="0"/>
                </a:lnTo>
                <a:lnTo>
                  <a:pt x="0" y="178917"/>
                </a:lnTo>
                <a:close/>
              </a:path>
            </a:pathLst>
          </a:custGeom>
          <a:solidFill>
            <a:srgbClr val="004562"/>
          </a:solidFill>
        </p:spPr>
        <p:txBody>
          <a:bodyPr wrap="square" lIns="0" tIns="0" rIns="0" bIns="0" rtlCol="0"/>
          <a:lstStyle/>
          <a:p>
            <a:endParaRPr/>
          </a:p>
        </p:txBody>
      </p:sp>
      <p:sp>
        <p:nvSpPr>
          <p:cNvPr id="8" name="object 5"/>
          <p:cNvSpPr/>
          <p:nvPr userDrawn="1"/>
        </p:nvSpPr>
        <p:spPr>
          <a:xfrm>
            <a:off x="0" y="0"/>
            <a:ext cx="824865" cy="181610"/>
          </a:xfrm>
          <a:custGeom>
            <a:avLst/>
            <a:gdLst/>
            <a:ahLst/>
            <a:cxnLst/>
            <a:rect l="l" t="t" r="r" b="b"/>
            <a:pathLst>
              <a:path w="824865" h="181610">
                <a:moveTo>
                  <a:pt x="0" y="181419"/>
                </a:moveTo>
                <a:lnTo>
                  <a:pt x="824687" y="181419"/>
                </a:lnTo>
                <a:lnTo>
                  <a:pt x="824687" y="0"/>
                </a:lnTo>
                <a:lnTo>
                  <a:pt x="0" y="0"/>
                </a:lnTo>
                <a:lnTo>
                  <a:pt x="0" y="181419"/>
                </a:lnTo>
                <a:close/>
              </a:path>
            </a:pathLst>
          </a:custGeom>
          <a:solidFill>
            <a:srgbClr val="004562"/>
          </a:solidFill>
        </p:spPr>
        <p:txBody>
          <a:bodyPr wrap="square" lIns="0" tIns="0" rIns="0" bIns="0" rtlCol="0"/>
          <a:lstStyle/>
          <a:p>
            <a:endParaRPr/>
          </a:p>
        </p:txBody>
      </p:sp>
      <p:sp>
        <p:nvSpPr>
          <p:cNvPr id="9" name="object 6"/>
          <p:cNvSpPr/>
          <p:nvPr userDrawn="1"/>
        </p:nvSpPr>
        <p:spPr>
          <a:xfrm>
            <a:off x="0" y="8965082"/>
            <a:ext cx="824865" cy="179070"/>
          </a:xfrm>
          <a:custGeom>
            <a:avLst/>
            <a:gdLst/>
            <a:ahLst/>
            <a:cxnLst/>
            <a:rect l="l" t="t" r="r" b="b"/>
            <a:pathLst>
              <a:path w="824865" h="179070">
                <a:moveTo>
                  <a:pt x="0" y="178917"/>
                </a:moveTo>
                <a:lnTo>
                  <a:pt x="824687" y="178917"/>
                </a:lnTo>
                <a:lnTo>
                  <a:pt x="824687" y="0"/>
                </a:lnTo>
                <a:lnTo>
                  <a:pt x="0" y="0"/>
                </a:lnTo>
                <a:lnTo>
                  <a:pt x="0" y="178917"/>
                </a:lnTo>
                <a:close/>
              </a:path>
            </a:pathLst>
          </a:custGeom>
          <a:solidFill>
            <a:srgbClr val="004562"/>
          </a:solidFill>
        </p:spPr>
        <p:txBody>
          <a:bodyPr wrap="square" lIns="0" tIns="0" rIns="0" bIns="0" rtlCol="0"/>
          <a:lstStyle/>
          <a:p>
            <a:endParaRPr/>
          </a:p>
        </p:txBody>
      </p:sp>
      <p:sp>
        <p:nvSpPr>
          <p:cNvPr id="10" name="object 7"/>
          <p:cNvSpPr/>
          <p:nvPr userDrawn="1"/>
        </p:nvSpPr>
        <p:spPr>
          <a:xfrm>
            <a:off x="13937259" y="0"/>
            <a:ext cx="2319020" cy="1069340"/>
          </a:xfrm>
          <a:custGeom>
            <a:avLst/>
            <a:gdLst/>
            <a:ahLst/>
            <a:cxnLst/>
            <a:rect l="l" t="t" r="r" b="b"/>
            <a:pathLst>
              <a:path w="2319019" h="1069340">
                <a:moveTo>
                  <a:pt x="0" y="1069174"/>
                </a:moveTo>
                <a:lnTo>
                  <a:pt x="2318740" y="1069174"/>
                </a:lnTo>
                <a:lnTo>
                  <a:pt x="2318740" y="0"/>
                </a:lnTo>
                <a:lnTo>
                  <a:pt x="0" y="0"/>
                </a:lnTo>
                <a:lnTo>
                  <a:pt x="0" y="1069174"/>
                </a:lnTo>
                <a:close/>
              </a:path>
            </a:pathLst>
          </a:custGeom>
          <a:solidFill>
            <a:srgbClr val="004562"/>
          </a:solidFill>
        </p:spPr>
        <p:txBody>
          <a:bodyPr wrap="square" lIns="0" tIns="0" rIns="0" bIns="0" rtlCol="0"/>
          <a:lstStyle/>
          <a:p>
            <a:endParaRP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737861" y="169417"/>
            <a:ext cx="723900" cy="736600"/>
          </a:xfrm>
          <a:prstGeom prst="rect">
            <a:avLst/>
          </a:prstGeom>
        </p:spPr>
      </p:pic>
      <p:sp>
        <p:nvSpPr>
          <p:cNvPr id="20" name="bk object 16"/>
          <p:cNvSpPr/>
          <p:nvPr userDrawn="1"/>
        </p:nvSpPr>
        <p:spPr>
          <a:xfrm>
            <a:off x="824687" y="0"/>
            <a:ext cx="13112750" cy="181610"/>
          </a:xfrm>
          <a:custGeom>
            <a:avLst/>
            <a:gdLst/>
            <a:ahLst/>
            <a:cxnLst/>
            <a:rect l="l" t="t" r="r" b="b"/>
            <a:pathLst>
              <a:path w="13112750" h="181610">
                <a:moveTo>
                  <a:pt x="0" y="181432"/>
                </a:moveTo>
                <a:lnTo>
                  <a:pt x="13112572" y="181432"/>
                </a:lnTo>
                <a:lnTo>
                  <a:pt x="13112572" y="0"/>
                </a:lnTo>
                <a:lnTo>
                  <a:pt x="0" y="0"/>
                </a:lnTo>
                <a:lnTo>
                  <a:pt x="0" y="181432"/>
                </a:lnTo>
                <a:close/>
              </a:path>
            </a:pathLst>
          </a:custGeom>
          <a:solidFill>
            <a:srgbClr val="ECE9E4"/>
          </a:solidFill>
        </p:spPr>
        <p:txBody>
          <a:bodyPr wrap="square" lIns="0" tIns="0" rIns="0" bIns="0" rtlCol="0"/>
          <a:lstStyle/>
          <a:p>
            <a:endParaRPr/>
          </a:p>
        </p:txBody>
      </p:sp>
      <p:sp>
        <p:nvSpPr>
          <p:cNvPr id="21" name="bk object 17"/>
          <p:cNvSpPr/>
          <p:nvPr userDrawn="1"/>
        </p:nvSpPr>
        <p:spPr>
          <a:xfrm>
            <a:off x="824687" y="8965082"/>
            <a:ext cx="13112750" cy="179070"/>
          </a:xfrm>
          <a:custGeom>
            <a:avLst/>
            <a:gdLst/>
            <a:ahLst/>
            <a:cxnLst/>
            <a:rect l="l" t="t" r="r" b="b"/>
            <a:pathLst>
              <a:path w="13112750" h="179070">
                <a:moveTo>
                  <a:pt x="0" y="178917"/>
                </a:moveTo>
                <a:lnTo>
                  <a:pt x="13112572" y="178917"/>
                </a:lnTo>
                <a:lnTo>
                  <a:pt x="13112572" y="0"/>
                </a:lnTo>
                <a:lnTo>
                  <a:pt x="0" y="0"/>
                </a:lnTo>
                <a:lnTo>
                  <a:pt x="0" y="178917"/>
                </a:lnTo>
                <a:close/>
              </a:path>
            </a:pathLst>
          </a:custGeom>
          <a:solidFill>
            <a:srgbClr val="ECE9E4"/>
          </a:solidFill>
        </p:spPr>
        <p:txBody>
          <a:bodyPr wrap="square" lIns="0" tIns="0" rIns="0" bIns="0" rtlCol="0"/>
          <a:lstStyle/>
          <a:p>
            <a:endParaRPr/>
          </a:p>
        </p:txBody>
      </p:sp>
      <p:sp>
        <p:nvSpPr>
          <p:cNvPr id="14" name="Holder 4"/>
          <p:cNvSpPr>
            <a:spLocks noGrp="1"/>
          </p:cNvSpPr>
          <p:nvPr>
            <p:ph type="ftr" sz="quarter" idx="5"/>
          </p:nvPr>
        </p:nvSpPr>
        <p:spPr>
          <a:xfrm>
            <a:off x="5527040" y="8686800"/>
            <a:ext cx="5201920" cy="274320"/>
          </a:xfrm>
          <a:prstGeom prst="rect">
            <a:avLst/>
          </a:prstGeom>
        </p:spPr>
        <p:txBody>
          <a:bodyPr lIns="0" tIns="0" rIns="0" bIns="0"/>
          <a:lstStyle>
            <a:lvl1pPr algn="ctr">
              <a:defRPr>
                <a:solidFill>
                  <a:schemeClr val="tx1">
                    <a:tint val="75000"/>
                  </a:schemeClr>
                </a:solidFill>
              </a:defRPr>
            </a:lvl1pPr>
          </a:lstStyle>
          <a:p>
            <a:endParaRPr/>
          </a:p>
        </p:txBody>
      </p:sp>
      <p:sp>
        <p:nvSpPr>
          <p:cNvPr id="15" name="Holder 5"/>
          <p:cNvSpPr>
            <a:spLocks noGrp="1"/>
          </p:cNvSpPr>
          <p:nvPr>
            <p:ph type="dt" sz="half" idx="6"/>
          </p:nvPr>
        </p:nvSpPr>
        <p:spPr>
          <a:xfrm>
            <a:off x="812800" y="8686800"/>
            <a:ext cx="3738880" cy="27432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9/18/2018</a:t>
            </a:fld>
            <a:endParaRPr lang="en-US"/>
          </a:p>
        </p:txBody>
      </p:sp>
      <p:sp>
        <p:nvSpPr>
          <p:cNvPr id="16" name="Holder 6"/>
          <p:cNvSpPr>
            <a:spLocks noGrp="1"/>
          </p:cNvSpPr>
          <p:nvPr>
            <p:ph type="sldNum" sz="quarter" idx="7"/>
          </p:nvPr>
        </p:nvSpPr>
        <p:spPr>
          <a:xfrm>
            <a:off x="11704320" y="8686800"/>
            <a:ext cx="3738880" cy="27432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19" name="Holder 2"/>
          <p:cNvSpPr>
            <a:spLocks noGrp="1"/>
          </p:cNvSpPr>
          <p:nvPr>
            <p:ph type="ctrTitle"/>
          </p:nvPr>
        </p:nvSpPr>
        <p:spPr>
          <a:xfrm>
            <a:off x="818025" y="546816"/>
            <a:ext cx="12923375" cy="1281983"/>
          </a:xfrm>
          <a:prstGeom prst="rect">
            <a:avLst/>
          </a:prstGeom>
        </p:spPr>
        <p:txBody>
          <a:bodyPr wrap="square" lIns="0" tIns="0" rIns="0" bIns="0">
            <a:normAutofit/>
          </a:bodyPr>
          <a:lstStyle>
            <a:lvl1pPr>
              <a:lnSpc>
                <a:spcPct val="80000"/>
              </a:lnSpc>
              <a:spcBef>
                <a:spcPts val="0"/>
              </a:spcBef>
              <a:spcAft>
                <a:spcPts val="0"/>
              </a:spcAft>
              <a:defRPr/>
            </a:lvl1pPr>
          </a:lstStyle>
          <a:p>
            <a:r>
              <a:rPr lang="en-US" smtClean="0"/>
              <a:t>Click to edit Master title style</a:t>
            </a:r>
            <a:endParaRPr dirty="0"/>
          </a:p>
        </p:txBody>
      </p:sp>
      <p:sp>
        <p:nvSpPr>
          <p:cNvPr id="18" name="Content Placeholder 2"/>
          <p:cNvSpPr>
            <a:spLocks noGrp="1"/>
          </p:cNvSpPr>
          <p:nvPr>
            <p:ph idx="1"/>
          </p:nvPr>
        </p:nvSpPr>
        <p:spPr>
          <a:xfrm>
            <a:off x="817200" y="2049876"/>
            <a:ext cx="14630400" cy="6332124"/>
          </a:xfrm>
        </p:spPr>
        <p:txBody>
          <a:bodyPr>
            <a:normAutofit/>
          </a:bodyPr>
          <a:lstStyle>
            <a:lvl1pPr marL="288000" marR="0" indent="-288000" defTabSz="914400" eaLnBrk="1" fontAlgn="auto" latinLnBrk="0" hangingPunct="1">
              <a:lnSpc>
                <a:spcPct val="100000"/>
              </a:lnSpc>
              <a:spcBef>
                <a:spcPts val="1000"/>
              </a:spcBef>
              <a:spcAft>
                <a:spcPts val="0"/>
              </a:spcAft>
              <a:buClr>
                <a:srgbClr val="004562"/>
              </a:buClr>
              <a:buSzTx/>
              <a:buFont typeface="Arial" charset="0"/>
              <a:buChar char="•"/>
              <a:tabLst/>
              <a:defRPr sz="4000"/>
            </a:lvl1pPr>
            <a:lvl2pPr marL="742950" marR="0" indent="-285750" defTabSz="914400" eaLnBrk="1" fontAlgn="auto" latinLnBrk="0" hangingPunct="1">
              <a:lnSpc>
                <a:spcPct val="100000"/>
              </a:lnSpc>
              <a:spcBef>
                <a:spcPts val="1000"/>
              </a:spcBef>
              <a:spcAft>
                <a:spcPts val="0"/>
              </a:spcAft>
              <a:buClr>
                <a:srgbClr val="004562"/>
              </a:buClr>
              <a:buSzTx/>
              <a:buFont typeface="Arial" charset="0"/>
              <a:buChar char="•"/>
              <a:tabLst/>
              <a:defRPr sz="3600"/>
            </a:lvl2pPr>
            <a:lvl3pPr marL="1200150" marR="0" indent="-285750" defTabSz="914400" eaLnBrk="1" fontAlgn="auto" latinLnBrk="0" hangingPunct="1">
              <a:lnSpc>
                <a:spcPct val="100000"/>
              </a:lnSpc>
              <a:spcBef>
                <a:spcPts val="1000"/>
              </a:spcBef>
              <a:spcAft>
                <a:spcPts val="0"/>
              </a:spcAft>
              <a:buClr>
                <a:srgbClr val="004562"/>
              </a:buClr>
              <a:buSzTx/>
              <a:buFont typeface="Arial" charset="0"/>
              <a:buChar char="•"/>
              <a:tabLst/>
              <a:defRPr sz="3200"/>
            </a:lvl3pPr>
            <a:lvl4pPr marL="1657350" marR="0" indent="-285750" defTabSz="914400" eaLnBrk="1" fontAlgn="auto" latinLnBrk="0" hangingPunct="1">
              <a:lnSpc>
                <a:spcPct val="100000"/>
              </a:lnSpc>
              <a:spcBef>
                <a:spcPts val="1000"/>
              </a:spcBef>
              <a:spcAft>
                <a:spcPts val="0"/>
              </a:spcAft>
              <a:buClr>
                <a:srgbClr val="004562"/>
              </a:buClr>
              <a:buSzTx/>
              <a:buFont typeface="Arial" charset="0"/>
              <a:buChar char="•"/>
              <a:tabLst/>
              <a:defRPr sz="2800"/>
            </a:lvl4pPr>
            <a:lvl5pPr marL="2114550" marR="0" indent="-285750" defTabSz="914400" eaLnBrk="1" fontAlgn="auto" latinLnBrk="0" hangingPunct="1">
              <a:lnSpc>
                <a:spcPct val="100000"/>
              </a:lnSpc>
              <a:spcBef>
                <a:spcPts val="1000"/>
              </a:spcBef>
              <a:spcAft>
                <a:spcPts val="0"/>
              </a:spcAft>
              <a:buClr>
                <a:srgbClr val="004562"/>
              </a:buClr>
              <a:buSzTx/>
              <a:buFont typeface="Arial" charset="0"/>
              <a:buChar char="•"/>
              <a:tabLst/>
              <a:defRPr sz="2400"/>
            </a:lvl5pPr>
          </a:lstStyle>
          <a:p>
            <a:pPr marL="288000" marR="0" lvl="0" indent="-288000" defTabSz="914400" eaLnBrk="1" fontAlgn="auto" latinLnBrk="0" hangingPunct="1">
              <a:lnSpc>
                <a:spcPct val="100000"/>
              </a:lnSpc>
              <a:spcBef>
                <a:spcPts val="0"/>
              </a:spcBef>
              <a:spcAft>
                <a:spcPts val="0"/>
              </a:spcAft>
              <a:buClr>
                <a:srgbClr val="004562"/>
              </a:buClr>
              <a:buSzTx/>
              <a:buFont typeface="Arial" charset="0"/>
              <a:buChar char="•"/>
              <a:tabLst/>
              <a:defRPr/>
            </a:pPr>
            <a:r>
              <a:rPr kumimoji="0" lang="en-US" sz="3200" b="0" i="0" u="none" strike="noStrike" kern="0" cap="none" spc="0" normalizeH="0" baseline="0" noProof="0" smtClean="0">
                <a:ln>
                  <a:noFill/>
                </a:ln>
                <a:solidFill>
                  <a:prstClr val="black"/>
                </a:solidFill>
                <a:effectLst/>
                <a:uLnTx/>
                <a:uFillTx/>
                <a:latin typeface="+mn-lt"/>
                <a:ea typeface="+mn-ea"/>
                <a:cs typeface="+mn-cs"/>
              </a:rPr>
              <a:t>Click to edit Master text styles</a:t>
            </a:r>
          </a:p>
          <a:p>
            <a:pPr marL="288000" marR="0" lvl="1" indent="-288000" defTabSz="914400" eaLnBrk="1" fontAlgn="auto" latinLnBrk="0" hangingPunct="1">
              <a:lnSpc>
                <a:spcPct val="100000"/>
              </a:lnSpc>
              <a:spcBef>
                <a:spcPts val="0"/>
              </a:spcBef>
              <a:spcAft>
                <a:spcPts val="0"/>
              </a:spcAft>
              <a:buClr>
                <a:srgbClr val="004562"/>
              </a:buClr>
              <a:buSzTx/>
              <a:buFont typeface="Arial" charset="0"/>
              <a:buChar char="•"/>
              <a:tabLst/>
              <a:defRPr/>
            </a:pPr>
            <a:r>
              <a:rPr kumimoji="0" lang="en-US" sz="3200" b="0" i="0" u="none" strike="noStrike" kern="0" cap="none" spc="0" normalizeH="0" baseline="0" noProof="0" smtClean="0">
                <a:ln>
                  <a:noFill/>
                </a:ln>
                <a:solidFill>
                  <a:prstClr val="black"/>
                </a:solidFill>
                <a:effectLst/>
                <a:uLnTx/>
                <a:uFillTx/>
                <a:latin typeface="+mn-lt"/>
                <a:ea typeface="+mn-ea"/>
                <a:cs typeface="+mn-cs"/>
              </a:rPr>
              <a:t>Second level</a:t>
            </a:r>
          </a:p>
          <a:p>
            <a:pPr marL="288000" marR="0" lvl="2" indent="-288000" defTabSz="914400" eaLnBrk="1" fontAlgn="auto" latinLnBrk="0" hangingPunct="1">
              <a:lnSpc>
                <a:spcPct val="100000"/>
              </a:lnSpc>
              <a:spcBef>
                <a:spcPts val="0"/>
              </a:spcBef>
              <a:spcAft>
                <a:spcPts val="0"/>
              </a:spcAft>
              <a:buClr>
                <a:srgbClr val="004562"/>
              </a:buClr>
              <a:buSzTx/>
              <a:buFont typeface="Arial" charset="0"/>
              <a:buChar char="•"/>
              <a:tabLst/>
              <a:defRPr/>
            </a:pPr>
            <a:r>
              <a:rPr kumimoji="0" lang="en-US" sz="3200" b="0" i="0" u="none" strike="noStrike" kern="0" cap="none" spc="0" normalizeH="0" baseline="0" noProof="0" smtClean="0">
                <a:ln>
                  <a:noFill/>
                </a:ln>
                <a:solidFill>
                  <a:prstClr val="black"/>
                </a:solidFill>
                <a:effectLst/>
                <a:uLnTx/>
                <a:uFillTx/>
                <a:latin typeface="+mn-lt"/>
                <a:ea typeface="+mn-ea"/>
                <a:cs typeface="+mn-cs"/>
              </a:rPr>
              <a:t>Third level</a:t>
            </a:r>
          </a:p>
          <a:p>
            <a:pPr marL="288000" marR="0" lvl="3" indent="-288000" defTabSz="914400" eaLnBrk="1" fontAlgn="auto" latinLnBrk="0" hangingPunct="1">
              <a:lnSpc>
                <a:spcPct val="100000"/>
              </a:lnSpc>
              <a:spcBef>
                <a:spcPts val="0"/>
              </a:spcBef>
              <a:spcAft>
                <a:spcPts val="0"/>
              </a:spcAft>
              <a:buClr>
                <a:srgbClr val="004562"/>
              </a:buClr>
              <a:buSzTx/>
              <a:buFont typeface="Arial" charset="0"/>
              <a:buChar char="•"/>
              <a:tabLst/>
              <a:defRPr/>
            </a:pPr>
            <a:r>
              <a:rPr kumimoji="0" lang="en-US" sz="3200" b="0" i="0" u="none" strike="noStrike" kern="0" cap="none" spc="0" normalizeH="0" baseline="0" noProof="0" smtClean="0">
                <a:ln>
                  <a:noFill/>
                </a:ln>
                <a:solidFill>
                  <a:prstClr val="black"/>
                </a:solidFill>
                <a:effectLst/>
                <a:uLnTx/>
                <a:uFillTx/>
                <a:latin typeface="+mn-lt"/>
                <a:ea typeface="+mn-ea"/>
                <a:cs typeface="+mn-cs"/>
              </a:rPr>
              <a:t>Fourth level</a:t>
            </a:r>
          </a:p>
          <a:p>
            <a:pPr marL="288000" marR="0" lvl="4" indent="-288000" defTabSz="914400" eaLnBrk="1" fontAlgn="auto" latinLnBrk="0" hangingPunct="1">
              <a:lnSpc>
                <a:spcPct val="100000"/>
              </a:lnSpc>
              <a:spcBef>
                <a:spcPts val="0"/>
              </a:spcBef>
              <a:spcAft>
                <a:spcPts val="0"/>
              </a:spcAft>
              <a:buClr>
                <a:srgbClr val="004562"/>
              </a:buClr>
              <a:buSzTx/>
              <a:buFont typeface="Arial" charset="0"/>
              <a:buChar char="•"/>
              <a:tabLst/>
              <a:defRPr/>
            </a:pPr>
            <a:r>
              <a:rPr kumimoji="0" lang="en-US" sz="3200" b="0" i="0" u="none" strike="noStrike" kern="0" cap="none" spc="0" normalizeH="0" baseline="0" noProof="0" smtClean="0">
                <a:ln>
                  <a:noFill/>
                </a:ln>
                <a:solidFill>
                  <a:prstClr val="black"/>
                </a:solidFill>
                <a:effectLst/>
                <a:uLnTx/>
                <a:uFillTx/>
                <a:latin typeface="+mn-lt"/>
                <a:ea typeface="+mn-ea"/>
                <a:cs typeface="+mn-cs"/>
              </a:rPr>
              <a:t>Fifth level</a:t>
            </a:r>
            <a:endParaRPr kumimoji="0" lang="is-IS" sz="1800" b="0" i="0" u="none" strike="noStrike" kern="0" cap="none" spc="0" normalizeH="0" baseline="0" noProof="0" dirty="0">
              <a:ln>
                <a:noFill/>
              </a:ln>
              <a:solidFill>
                <a:sysClr val="windowText" lastClr="000000"/>
              </a:solidFill>
              <a:effectLst/>
              <a:uLnTx/>
              <a:uFillTx/>
              <a:latin typeface="+mn-lt"/>
              <a:ea typeface="+mn-ea"/>
              <a:cs typeface="+mn-cs"/>
            </a:endParaRPr>
          </a:p>
        </p:txBody>
      </p:sp>
    </p:spTree>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880">
          <p15:clr>
            <a:srgbClr val="FBAE40"/>
          </p15:clr>
        </p15:guide>
        <p15:guide id="2" pos="5120">
          <p15:clr>
            <a:srgbClr val="FBAE40"/>
          </p15:clr>
        </p15:guide>
        <p15:guide id="3" orient="horz" pos="52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extagl_fyrirs 2 línur_2 myndir">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5527040" y="8686800"/>
            <a:ext cx="5201920" cy="274320"/>
          </a:xfrm>
          <a:prstGeom prst="rect">
            <a:avLst/>
          </a:prstGeom>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812800" y="8686800"/>
            <a:ext cx="3738880" cy="27432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9/18/2018</a:t>
            </a:fld>
            <a:endParaRPr lang="en-US"/>
          </a:p>
        </p:txBody>
      </p:sp>
      <p:sp>
        <p:nvSpPr>
          <p:cNvPr id="6" name="Holder 6"/>
          <p:cNvSpPr>
            <a:spLocks noGrp="1"/>
          </p:cNvSpPr>
          <p:nvPr>
            <p:ph type="sldNum" sz="quarter" idx="7"/>
          </p:nvPr>
        </p:nvSpPr>
        <p:spPr>
          <a:xfrm>
            <a:off x="11704320" y="8686800"/>
            <a:ext cx="3738880" cy="27432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7" name="object 2"/>
          <p:cNvSpPr/>
          <p:nvPr userDrawn="1"/>
        </p:nvSpPr>
        <p:spPr>
          <a:xfrm>
            <a:off x="13937259" y="8965082"/>
            <a:ext cx="2319020" cy="179070"/>
          </a:xfrm>
          <a:custGeom>
            <a:avLst/>
            <a:gdLst/>
            <a:ahLst/>
            <a:cxnLst/>
            <a:rect l="l" t="t" r="r" b="b"/>
            <a:pathLst>
              <a:path w="2319019" h="179070">
                <a:moveTo>
                  <a:pt x="0" y="178917"/>
                </a:moveTo>
                <a:lnTo>
                  <a:pt x="2318740" y="178917"/>
                </a:lnTo>
                <a:lnTo>
                  <a:pt x="2318740" y="0"/>
                </a:lnTo>
                <a:lnTo>
                  <a:pt x="0" y="0"/>
                </a:lnTo>
                <a:lnTo>
                  <a:pt x="0" y="178917"/>
                </a:lnTo>
                <a:close/>
              </a:path>
            </a:pathLst>
          </a:custGeom>
          <a:solidFill>
            <a:srgbClr val="004562"/>
          </a:solidFill>
        </p:spPr>
        <p:txBody>
          <a:bodyPr wrap="square" lIns="0" tIns="0" rIns="0" bIns="0" rtlCol="0"/>
          <a:lstStyle/>
          <a:p>
            <a:endParaRPr/>
          </a:p>
        </p:txBody>
      </p:sp>
      <p:sp>
        <p:nvSpPr>
          <p:cNvPr id="8" name="object 5"/>
          <p:cNvSpPr/>
          <p:nvPr userDrawn="1"/>
        </p:nvSpPr>
        <p:spPr>
          <a:xfrm>
            <a:off x="0" y="0"/>
            <a:ext cx="824865" cy="181610"/>
          </a:xfrm>
          <a:custGeom>
            <a:avLst/>
            <a:gdLst/>
            <a:ahLst/>
            <a:cxnLst/>
            <a:rect l="l" t="t" r="r" b="b"/>
            <a:pathLst>
              <a:path w="824865" h="181610">
                <a:moveTo>
                  <a:pt x="0" y="181419"/>
                </a:moveTo>
                <a:lnTo>
                  <a:pt x="824687" y="181419"/>
                </a:lnTo>
                <a:lnTo>
                  <a:pt x="824687" y="0"/>
                </a:lnTo>
                <a:lnTo>
                  <a:pt x="0" y="0"/>
                </a:lnTo>
                <a:lnTo>
                  <a:pt x="0" y="181419"/>
                </a:lnTo>
                <a:close/>
              </a:path>
            </a:pathLst>
          </a:custGeom>
          <a:solidFill>
            <a:srgbClr val="004562"/>
          </a:solidFill>
        </p:spPr>
        <p:txBody>
          <a:bodyPr wrap="square" lIns="0" tIns="0" rIns="0" bIns="0" rtlCol="0"/>
          <a:lstStyle/>
          <a:p>
            <a:endParaRPr/>
          </a:p>
        </p:txBody>
      </p:sp>
      <p:sp>
        <p:nvSpPr>
          <p:cNvPr id="9" name="object 6"/>
          <p:cNvSpPr/>
          <p:nvPr userDrawn="1"/>
        </p:nvSpPr>
        <p:spPr>
          <a:xfrm>
            <a:off x="0" y="8965082"/>
            <a:ext cx="824865" cy="179070"/>
          </a:xfrm>
          <a:custGeom>
            <a:avLst/>
            <a:gdLst/>
            <a:ahLst/>
            <a:cxnLst/>
            <a:rect l="l" t="t" r="r" b="b"/>
            <a:pathLst>
              <a:path w="824865" h="179070">
                <a:moveTo>
                  <a:pt x="0" y="178917"/>
                </a:moveTo>
                <a:lnTo>
                  <a:pt x="824687" y="178917"/>
                </a:lnTo>
                <a:lnTo>
                  <a:pt x="824687" y="0"/>
                </a:lnTo>
                <a:lnTo>
                  <a:pt x="0" y="0"/>
                </a:lnTo>
                <a:lnTo>
                  <a:pt x="0" y="178917"/>
                </a:lnTo>
                <a:close/>
              </a:path>
            </a:pathLst>
          </a:custGeom>
          <a:solidFill>
            <a:srgbClr val="004562"/>
          </a:solidFill>
        </p:spPr>
        <p:txBody>
          <a:bodyPr wrap="square" lIns="0" tIns="0" rIns="0" bIns="0" rtlCol="0"/>
          <a:lstStyle/>
          <a:p>
            <a:endParaRPr/>
          </a:p>
        </p:txBody>
      </p:sp>
      <p:sp>
        <p:nvSpPr>
          <p:cNvPr id="10" name="object 7"/>
          <p:cNvSpPr/>
          <p:nvPr userDrawn="1"/>
        </p:nvSpPr>
        <p:spPr>
          <a:xfrm>
            <a:off x="13937259" y="0"/>
            <a:ext cx="2319020" cy="1069340"/>
          </a:xfrm>
          <a:custGeom>
            <a:avLst/>
            <a:gdLst/>
            <a:ahLst/>
            <a:cxnLst/>
            <a:rect l="l" t="t" r="r" b="b"/>
            <a:pathLst>
              <a:path w="2319019" h="1069340">
                <a:moveTo>
                  <a:pt x="0" y="1069174"/>
                </a:moveTo>
                <a:lnTo>
                  <a:pt x="2318740" y="1069174"/>
                </a:lnTo>
                <a:lnTo>
                  <a:pt x="2318740" y="0"/>
                </a:lnTo>
                <a:lnTo>
                  <a:pt x="0" y="0"/>
                </a:lnTo>
                <a:lnTo>
                  <a:pt x="0" y="1069174"/>
                </a:lnTo>
                <a:close/>
              </a:path>
            </a:pathLst>
          </a:custGeom>
          <a:solidFill>
            <a:srgbClr val="004562"/>
          </a:solidFill>
        </p:spPr>
        <p:txBody>
          <a:bodyPr wrap="square" lIns="0" tIns="0" rIns="0" bIns="0" rtlCol="0"/>
          <a:lstStyle/>
          <a:p>
            <a:endParaRP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737861" y="169417"/>
            <a:ext cx="723900" cy="736600"/>
          </a:xfrm>
          <a:prstGeom prst="rect">
            <a:avLst/>
          </a:prstGeom>
        </p:spPr>
      </p:pic>
      <p:sp>
        <p:nvSpPr>
          <p:cNvPr id="18" name="bk object 16"/>
          <p:cNvSpPr/>
          <p:nvPr userDrawn="1"/>
        </p:nvSpPr>
        <p:spPr>
          <a:xfrm>
            <a:off x="824687" y="0"/>
            <a:ext cx="13112750" cy="181610"/>
          </a:xfrm>
          <a:custGeom>
            <a:avLst/>
            <a:gdLst/>
            <a:ahLst/>
            <a:cxnLst/>
            <a:rect l="l" t="t" r="r" b="b"/>
            <a:pathLst>
              <a:path w="13112750" h="181610">
                <a:moveTo>
                  <a:pt x="0" y="181432"/>
                </a:moveTo>
                <a:lnTo>
                  <a:pt x="13112572" y="181432"/>
                </a:lnTo>
                <a:lnTo>
                  <a:pt x="13112572" y="0"/>
                </a:lnTo>
                <a:lnTo>
                  <a:pt x="0" y="0"/>
                </a:lnTo>
                <a:lnTo>
                  <a:pt x="0" y="181432"/>
                </a:lnTo>
                <a:close/>
              </a:path>
            </a:pathLst>
          </a:custGeom>
          <a:solidFill>
            <a:srgbClr val="ECE9E4"/>
          </a:solidFill>
        </p:spPr>
        <p:txBody>
          <a:bodyPr wrap="square" lIns="0" tIns="0" rIns="0" bIns="0" rtlCol="0"/>
          <a:lstStyle/>
          <a:p>
            <a:endParaRPr/>
          </a:p>
        </p:txBody>
      </p:sp>
      <p:sp>
        <p:nvSpPr>
          <p:cNvPr id="19" name="bk object 17"/>
          <p:cNvSpPr/>
          <p:nvPr userDrawn="1"/>
        </p:nvSpPr>
        <p:spPr>
          <a:xfrm>
            <a:off x="824687" y="8965082"/>
            <a:ext cx="13112750" cy="179070"/>
          </a:xfrm>
          <a:custGeom>
            <a:avLst/>
            <a:gdLst/>
            <a:ahLst/>
            <a:cxnLst/>
            <a:rect l="l" t="t" r="r" b="b"/>
            <a:pathLst>
              <a:path w="13112750" h="179070">
                <a:moveTo>
                  <a:pt x="0" y="178917"/>
                </a:moveTo>
                <a:lnTo>
                  <a:pt x="13112572" y="178917"/>
                </a:lnTo>
                <a:lnTo>
                  <a:pt x="13112572" y="0"/>
                </a:lnTo>
                <a:lnTo>
                  <a:pt x="0" y="0"/>
                </a:lnTo>
                <a:lnTo>
                  <a:pt x="0" y="178917"/>
                </a:lnTo>
                <a:close/>
              </a:path>
            </a:pathLst>
          </a:custGeom>
          <a:solidFill>
            <a:srgbClr val="ECE9E4"/>
          </a:solidFill>
        </p:spPr>
        <p:txBody>
          <a:bodyPr wrap="square" lIns="0" tIns="0" rIns="0" bIns="0" rtlCol="0"/>
          <a:lstStyle/>
          <a:p>
            <a:endParaRPr/>
          </a:p>
        </p:txBody>
      </p:sp>
      <p:sp>
        <p:nvSpPr>
          <p:cNvPr id="25" name="Content Placeholder 4"/>
          <p:cNvSpPr>
            <a:spLocks noGrp="1"/>
          </p:cNvSpPr>
          <p:nvPr>
            <p:ph sz="quarter" idx="17"/>
          </p:nvPr>
        </p:nvSpPr>
        <p:spPr>
          <a:xfrm>
            <a:off x="817200" y="2045914"/>
            <a:ext cx="7151687" cy="6323386"/>
          </a:xfrm>
        </p:spPr>
        <p:txBody>
          <a:bodyPr>
            <a:normAutofit/>
          </a:bodyPr>
          <a:lstStyle>
            <a:lvl1pPr marL="288000" indent="-288000">
              <a:spcBef>
                <a:spcPts val="600"/>
              </a:spcBef>
              <a:buClr>
                <a:srgbClr val="004562"/>
              </a:buClr>
              <a:tabLst/>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is-IS" noProof="0" dirty="0"/>
          </a:p>
        </p:txBody>
      </p:sp>
      <p:sp>
        <p:nvSpPr>
          <p:cNvPr id="26" name="Content Placeholder 4"/>
          <p:cNvSpPr>
            <a:spLocks noGrp="1"/>
          </p:cNvSpPr>
          <p:nvPr>
            <p:ph sz="quarter" idx="18"/>
          </p:nvPr>
        </p:nvSpPr>
        <p:spPr>
          <a:xfrm>
            <a:off x="8291513" y="2045914"/>
            <a:ext cx="7151687" cy="6323386"/>
          </a:xfrm>
        </p:spPr>
        <p:txBody>
          <a:bodyPr>
            <a:normAutofit/>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is-IS" noProof="0" dirty="0"/>
          </a:p>
        </p:txBody>
      </p:sp>
      <p:sp>
        <p:nvSpPr>
          <p:cNvPr id="28" name="Holder 2"/>
          <p:cNvSpPr>
            <a:spLocks noGrp="1"/>
          </p:cNvSpPr>
          <p:nvPr>
            <p:ph type="ctrTitle"/>
          </p:nvPr>
        </p:nvSpPr>
        <p:spPr>
          <a:xfrm>
            <a:off x="818025" y="546816"/>
            <a:ext cx="12923375" cy="1281983"/>
          </a:xfrm>
          <a:prstGeom prst="rect">
            <a:avLst/>
          </a:prstGeom>
        </p:spPr>
        <p:txBody>
          <a:bodyPr wrap="square" lIns="0" tIns="0" rIns="0" bIns="0">
            <a:normAutofit/>
          </a:bodyPr>
          <a:lstStyle>
            <a:lvl1pPr>
              <a:lnSpc>
                <a:spcPct val="80000"/>
              </a:lnSpc>
              <a:spcBef>
                <a:spcPts val="0"/>
              </a:spcBef>
              <a:spcAft>
                <a:spcPts val="0"/>
              </a:spcAft>
              <a:defRPr/>
            </a:lvl1pPr>
          </a:lstStyle>
          <a:p>
            <a:r>
              <a:rPr lang="en-US" smtClean="0"/>
              <a:t>Click to edit Master title style</a:t>
            </a:r>
            <a:endParaRPr dirty="0"/>
          </a:p>
        </p:txBody>
      </p:sp>
    </p:spTree>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880">
          <p15:clr>
            <a:srgbClr val="FBAE40"/>
          </p15:clr>
        </p15:guide>
        <p15:guide id="2" pos="5120">
          <p15:clr>
            <a:srgbClr val="FBAE40"/>
          </p15:clr>
        </p15:guide>
        <p15:guide id="3" orient="horz" pos="5280">
          <p15:clr>
            <a:srgbClr val="FBAE40"/>
          </p15:clr>
        </p15:guide>
        <p15:guide id="5" pos="5216">
          <p15:clr>
            <a:srgbClr val="FBAE40"/>
          </p15:clr>
        </p15:guide>
        <p15:guide id="6" pos="502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extaglæra_fyrirsögn 1 lína">
    <p:spTree>
      <p:nvGrpSpPr>
        <p:cNvPr id="1" name=""/>
        <p:cNvGrpSpPr/>
        <p:nvPr/>
      </p:nvGrpSpPr>
      <p:grpSpPr>
        <a:xfrm>
          <a:off x="0" y="0"/>
          <a:ext cx="0" cy="0"/>
          <a:chOff x="0" y="0"/>
          <a:chExt cx="0" cy="0"/>
        </a:xfrm>
      </p:grpSpPr>
      <p:sp>
        <p:nvSpPr>
          <p:cNvPr id="17" name="Holder 2"/>
          <p:cNvSpPr txBox="1">
            <a:spLocks/>
          </p:cNvSpPr>
          <p:nvPr userDrawn="1"/>
        </p:nvSpPr>
        <p:spPr>
          <a:xfrm>
            <a:off x="825500" y="533401"/>
            <a:ext cx="12923375" cy="1143000"/>
          </a:xfrm>
          <a:prstGeom prst="rect">
            <a:avLst/>
          </a:prstGeom>
        </p:spPr>
        <p:txBody>
          <a:bodyPr wrap="square" lIns="0" tIns="0" rIns="0" bIns="0">
            <a:normAutofit/>
          </a:bodyPr>
          <a:lstStyle>
            <a:lvl1pPr>
              <a:lnSpc>
                <a:spcPct val="80000"/>
              </a:lnSpc>
              <a:spcBef>
                <a:spcPts val="0"/>
              </a:spcBef>
              <a:spcAft>
                <a:spcPts val="0"/>
              </a:spcAft>
              <a:defRPr sz="4800" b="0" i="0">
                <a:solidFill>
                  <a:srgbClr val="004562"/>
                </a:solidFill>
                <a:latin typeface="Calibri"/>
                <a:ea typeface="+mj-ea"/>
                <a:cs typeface="Calibri"/>
              </a:defRPr>
            </a:lvl1pPr>
          </a:lstStyle>
          <a:p>
            <a:endParaRPr lang="en-US" kern="0" dirty="0"/>
          </a:p>
        </p:txBody>
      </p:sp>
      <p:sp>
        <p:nvSpPr>
          <p:cNvPr id="7" name="object 2"/>
          <p:cNvSpPr/>
          <p:nvPr userDrawn="1"/>
        </p:nvSpPr>
        <p:spPr>
          <a:xfrm>
            <a:off x="13937259" y="8965082"/>
            <a:ext cx="2319020" cy="179070"/>
          </a:xfrm>
          <a:custGeom>
            <a:avLst/>
            <a:gdLst/>
            <a:ahLst/>
            <a:cxnLst/>
            <a:rect l="l" t="t" r="r" b="b"/>
            <a:pathLst>
              <a:path w="2319019" h="179070">
                <a:moveTo>
                  <a:pt x="0" y="178917"/>
                </a:moveTo>
                <a:lnTo>
                  <a:pt x="2318740" y="178917"/>
                </a:lnTo>
                <a:lnTo>
                  <a:pt x="2318740" y="0"/>
                </a:lnTo>
                <a:lnTo>
                  <a:pt x="0" y="0"/>
                </a:lnTo>
                <a:lnTo>
                  <a:pt x="0" y="178917"/>
                </a:lnTo>
                <a:close/>
              </a:path>
            </a:pathLst>
          </a:custGeom>
          <a:solidFill>
            <a:srgbClr val="004562"/>
          </a:solidFill>
        </p:spPr>
        <p:txBody>
          <a:bodyPr wrap="square" lIns="0" tIns="0" rIns="0" bIns="0" rtlCol="0"/>
          <a:lstStyle/>
          <a:p>
            <a:endParaRPr/>
          </a:p>
        </p:txBody>
      </p:sp>
      <p:sp>
        <p:nvSpPr>
          <p:cNvPr id="8" name="object 5"/>
          <p:cNvSpPr/>
          <p:nvPr userDrawn="1"/>
        </p:nvSpPr>
        <p:spPr>
          <a:xfrm>
            <a:off x="0" y="0"/>
            <a:ext cx="824865" cy="181610"/>
          </a:xfrm>
          <a:custGeom>
            <a:avLst/>
            <a:gdLst/>
            <a:ahLst/>
            <a:cxnLst/>
            <a:rect l="l" t="t" r="r" b="b"/>
            <a:pathLst>
              <a:path w="824865" h="181610">
                <a:moveTo>
                  <a:pt x="0" y="181419"/>
                </a:moveTo>
                <a:lnTo>
                  <a:pt x="824687" y="181419"/>
                </a:lnTo>
                <a:lnTo>
                  <a:pt x="824687" y="0"/>
                </a:lnTo>
                <a:lnTo>
                  <a:pt x="0" y="0"/>
                </a:lnTo>
                <a:lnTo>
                  <a:pt x="0" y="181419"/>
                </a:lnTo>
                <a:close/>
              </a:path>
            </a:pathLst>
          </a:custGeom>
          <a:solidFill>
            <a:srgbClr val="004562"/>
          </a:solidFill>
        </p:spPr>
        <p:txBody>
          <a:bodyPr wrap="square" lIns="0" tIns="0" rIns="0" bIns="0" rtlCol="0"/>
          <a:lstStyle/>
          <a:p>
            <a:endParaRPr/>
          </a:p>
        </p:txBody>
      </p:sp>
      <p:sp>
        <p:nvSpPr>
          <p:cNvPr id="9" name="object 6"/>
          <p:cNvSpPr/>
          <p:nvPr userDrawn="1"/>
        </p:nvSpPr>
        <p:spPr>
          <a:xfrm>
            <a:off x="0" y="8965082"/>
            <a:ext cx="824865" cy="179070"/>
          </a:xfrm>
          <a:custGeom>
            <a:avLst/>
            <a:gdLst/>
            <a:ahLst/>
            <a:cxnLst/>
            <a:rect l="l" t="t" r="r" b="b"/>
            <a:pathLst>
              <a:path w="824865" h="179070">
                <a:moveTo>
                  <a:pt x="0" y="178917"/>
                </a:moveTo>
                <a:lnTo>
                  <a:pt x="824687" y="178917"/>
                </a:lnTo>
                <a:lnTo>
                  <a:pt x="824687" y="0"/>
                </a:lnTo>
                <a:lnTo>
                  <a:pt x="0" y="0"/>
                </a:lnTo>
                <a:lnTo>
                  <a:pt x="0" y="178917"/>
                </a:lnTo>
                <a:close/>
              </a:path>
            </a:pathLst>
          </a:custGeom>
          <a:solidFill>
            <a:srgbClr val="004562"/>
          </a:solidFill>
        </p:spPr>
        <p:txBody>
          <a:bodyPr wrap="square" lIns="0" tIns="0" rIns="0" bIns="0" rtlCol="0"/>
          <a:lstStyle/>
          <a:p>
            <a:endParaRPr/>
          </a:p>
        </p:txBody>
      </p:sp>
      <p:sp>
        <p:nvSpPr>
          <p:cNvPr id="10" name="object 7"/>
          <p:cNvSpPr/>
          <p:nvPr userDrawn="1"/>
        </p:nvSpPr>
        <p:spPr>
          <a:xfrm>
            <a:off x="13937259" y="0"/>
            <a:ext cx="2319020" cy="1069340"/>
          </a:xfrm>
          <a:custGeom>
            <a:avLst/>
            <a:gdLst/>
            <a:ahLst/>
            <a:cxnLst/>
            <a:rect l="l" t="t" r="r" b="b"/>
            <a:pathLst>
              <a:path w="2319019" h="1069340">
                <a:moveTo>
                  <a:pt x="0" y="1069174"/>
                </a:moveTo>
                <a:lnTo>
                  <a:pt x="2318740" y="1069174"/>
                </a:lnTo>
                <a:lnTo>
                  <a:pt x="2318740" y="0"/>
                </a:lnTo>
                <a:lnTo>
                  <a:pt x="0" y="0"/>
                </a:lnTo>
                <a:lnTo>
                  <a:pt x="0" y="1069174"/>
                </a:lnTo>
                <a:close/>
              </a:path>
            </a:pathLst>
          </a:custGeom>
          <a:solidFill>
            <a:srgbClr val="004562"/>
          </a:solidFill>
        </p:spPr>
        <p:txBody>
          <a:bodyPr wrap="square" lIns="0" tIns="0" rIns="0" bIns="0" rtlCol="0"/>
          <a:lstStyle/>
          <a:p>
            <a:endParaRP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737861" y="169417"/>
            <a:ext cx="723900" cy="736600"/>
          </a:xfrm>
          <a:prstGeom prst="rect">
            <a:avLst/>
          </a:prstGeom>
        </p:spPr>
      </p:pic>
      <p:sp>
        <p:nvSpPr>
          <p:cNvPr id="20" name="bk object 16"/>
          <p:cNvSpPr/>
          <p:nvPr userDrawn="1"/>
        </p:nvSpPr>
        <p:spPr>
          <a:xfrm>
            <a:off x="824687" y="0"/>
            <a:ext cx="13112750" cy="181610"/>
          </a:xfrm>
          <a:custGeom>
            <a:avLst/>
            <a:gdLst/>
            <a:ahLst/>
            <a:cxnLst/>
            <a:rect l="l" t="t" r="r" b="b"/>
            <a:pathLst>
              <a:path w="13112750" h="181610">
                <a:moveTo>
                  <a:pt x="0" y="181432"/>
                </a:moveTo>
                <a:lnTo>
                  <a:pt x="13112572" y="181432"/>
                </a:lnTo>
                <a:lnTo>
                  <a:pt x="13112572" y="0"/>
                </a:lnTo>
                <a:lnTo>
                  <a:pt x="0" y="0"/>
                </a:lnTo>
                <a:lnTo>
                  <a:pt x="0" y="181432"/>
                </a:lnTo>
                <a:close/>
              </a:path>
            </a:pathLst>
          </a:custGeom>
          <a:solidFill>
            <a:srgbClr val="ECE9E4"/>
          </a:solidFill>
        </p:spPr>
        <p:txBody>
          <a:bodyPr wrap="square" lIns="0" tIns="0" rIns="0" bIns="0" rtlCol="0"/>
          <a:lstStyle/>
          <a:p>
            <a:endParaRPr/>
          </a:p>
        </p:txBody>
      </p:sp>
      <p:sp>
        <p:nvSpPr>
          <p:cNvPr id="21" name="bk object 17"/>
          <p:cNvSpPr/>
          <p:nvPr userDrawn="1"/>
        </p:nvSpPr>
        <p:spPr>
          <a:xfrm>
            <a:off x="824687" y="8965082"/>
            <a:ext cx="13112750" cy="179070"/>
          </a:xfrm>
          <a:custGeom>
            <a:avLst/>
            <a:gdLst/>
            <a:ahLst/>
            <a:cxnLst/>
            <a:rect l="l" t="t" r="r" b="b"/>
            <a:pathLst>
              <a:path w="13112750" h="179070">
                <a:moveTo>
                  <a:pt x="0" y="178917"/>
                </a:moveTo>
                <a:lnTo>
                  <a:pt x="13112572" y="178917"/>
                </a:lnTo>
                <a:lnTo>
                  <a:pt x="13112572" y="0"/>
                </a:lnTo>
                <a:lnTo>
                  <a:pt x="0" y="0"/>
                </a:lnTo>
                <a:lnTo>
                  <a:pt x="0" y="178917"/>
                </a:lnTo>
                <a:close/>
              </a:path>
            </a:pathLst>
          </a:custGeom>
          <a:solidFill>
            <a:srgbClr val="ECE9E4"/>
          </a:solidFill>
        </p:spPr>
        <p:txBody>
          <a:bodyPr wrap="square" lIns="0" tIns="0" rIns="0" bIns="0" rtlCol="0"/>
          <a:lstStyle/>
          <a:p>
            <a:endParaRPr/>
          </a:p>
        </p:txBody>
      </p:sp>
      <p:sp>
        <p:nvSpPr>
          <p:cNvPr id="14" name="Holder 4"/>
          <p:cNvSpPr>
            <a:spLocks noGrp="1"/>
          </p:cNvSpPr>
          <p:nvPr>
            <p:ph type="ftr" sz="quarter" idx="5"/>
          </p:nvPr>
        </p:nvSpPr>
        <p:spPr>
          <a:xfrm>
            <a:off x="5527040" y="8686800"/>
            <a:ext cx="5201920" cy="274320"/>
          </a:xfrm>
          <a:prstGeom prst="rect">
            <a:avLst/>
          </a:prstGeom>
        </p:spPr>
        <p:txBody>
          <a:bodyPr lIns="0" tIns="0" rIns="0" bIns="0"/>
          <a:lstStyle>
            <a:lvl1pPr algn="ctr">
              <a:defRPr>
                <a:solidFill>
                  <a:schemeClr val="tx1">
                    <a:tint val="75000"/>
                  </a:schemeClr>
                </a:solidFill>
              </a:defRPr>
            </a:lvl1pPr>
          </a:lstStyle>
          <a:p>
            <a:endParaRPr/>
          </a:p>
        </p:txBody>
      </p:sp>
      <p:sp>
        <p:nvSpPr>
          <p:cNvPr id="15" name="Holder 5"/>
          <p:cNvSpPr>
            <a:spLocks noGrp="1"/>
          </p:cNvSpPr>
          <p:nvPr>
            <p:ph type="dt" sz="half" idx="6"/>
          </p:nvPr>
        </p:nvSpPr>
        <p:spPr>
          <a:xfrm>
            <a:off x="812800" y="8686800"/>
            <a:ext cx="3738880" cy="27432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9/18/2018</a:t>
            </a:fld>
            <a:endParaRPr lang="en-US"/>
          </a:p>
        </p:txBody>
      </p:sp>
      <p:sp>
        <p:nvSpPr>
          <p:cNvPr id="16" name="Holder 6"/>
          <p:cNvSpPr>
            <a:spLocks noGrp="1"/>
          </p:cNvSpPr>
          <p:nvPr>
            <p:ph type="sldNum" sz="quarter" idx="7"/>
          </p:nvPr>
        </p:nvSpPr>
        <p:spPr>
          <a:xfrm>
            <a:off x="11704320" y="8686800"/>
            <a:ext cx="3738880" cy="27432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19" name="Holder 2"/>
          <p:cNvSpPr>
            <a:spLocks noGrp="1"/>
          </p:cNvSpPr>
          <p:nvPr>
            <p:ph type="ctrTitle"/>
          </p:nvPr>
        </p:nvSpPr>
        <p:spPr>
          <a:xfrm>
            <a:off x="818025" y="546817"/>
            <a:ext cx="12923375" cy="668422"/>
          </a:xfrm>
          <a:prstGeom prst="rect">
            <a:avLst/>
          </a:prstGeom>
        </p:spPr>
        <p:txBody>
          <a:bodyPr wrap="square" lIns="0" tIns="0" rIns="0" bIns="0">
            <a:normAutofit/>
          </a:bodyPr>
          <a:lstStyle>
            <a:lvl1pPr>
              <a:lnSpc>
                <a:spcPct val="80000"/>
              </a:lnSpc>
              <a:spcBef>
                <a:spcPts val="0"/>
              </a:spcBef>
              <a:spcAft>
                <a:spcPts val="0"/>
              </a:spcAft>
              <a:defRPr/>
            </a:lvl1pPr>
          </a:lstStyle>
          <a:p>
            <a:r>
              <a:rPr lang="en-US" smtClean="0"/>
              <a:t>Click to edit Master title style</a:t>
            </a:r>
            <a:endParaRPr dirty="0"/>
          </a:p>
        </p:txBody>
      </p:sp>
      <p:sp>
        <p:nvSpPr>
          <p:cNvPr id="18" name="Content Placeholder 2"/>
          <p:cNvSpPr>
            <a:spLocks noGrp="1"/>
          </p:cNvSpPr>
          <p:nvPr>
            <p:ph idx="1"/>
          </p:nvPr>
        </p:nvSpPr>
        <p:spPr>
          <a:xfrm>
            <a:off x="817200" y="2514838"/>
            <a:ext cx="14630400" cy="5855162"/>
          </a:xfrm>
        </p:spPr>
        <p:txBody>
          <a:bodyPr>
            <a:normAutofit/>
          </a:bodyPr>
          <a:lstStyle>
            <a:lvl1pPr marL="288000" indent="-288000">
              <a:buClr>
                <a:srgbClr val="004562"/>
              </a:buClr>
              <a:buFont typeface="Arial" charset="0"/>
              <a:buChar char="•"/>
              <a:tabLst/>
              <a:defRPr sz="4000"/>
            </a:lvl1pPr>
            <a:lvl2pPr marL="741600" indent="-284400">
              <a:buClr>
                <a:srgbClr val="004562"/>
              </a:buClr>
              <a:buFont typeface="Arial" charset="0"/>
              <a:buChar char="•"/>
              <a:tabLst/>
              <a:defRPr sz="3600"/>
            </a:lvl2pPr>
            <a:lvl3pPr marL="1200150" indent="-285750">
              <a:buClr>
                <a:srgbClr val="004562"/>
              </a:buClr>
              <a:buFont typeface="Arial" charset="0"/>
              <a:buChar char="•"/>
              <a:defRPr sz="3200"/>
            </a:lvl3pPr>
            <a:lvl4pPr marL="1657350" indent="-285750">
              <a:buClr>
                <a:srgbClr val="004562"/>
              </a:buClr>
              <a:buFont typeface="Arial" charset="0"/>
              <a:buChar char="•"/>
              <a:defRPr sz="2800"/>
            </a:lvl4pPr>
            <a:lvl5pPr marL="2114550" indent="-285750">
              <a:buClr>
                <a:srgbClr val="004562"/>
              </a:buClr>
              <a:buFont typeface="Arial" charset="0"/>
              <a:buChar char="•"/>
              <a:defRPr sz="2400"/>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is-IS" noProof="0" dirty="0"/>
          </a:p>
        </p:txBody>
      </p:sp>
      <p:sp>
        <p:nvSpPr>
          <p:cNvPr id="22" name="Content Placeholder 2"/>
          <p:cNvSpPr>
            <a:spLocks noGrp="1"/>
          </p:cNvSpPr>
          <p:nvPr>
            <p:ph idx="10"/>
          </p:nvPr>
        </p:nvSpPr>
        <p:spPr>
          <a:xfrm>
            <a:off x="817200" y="1215238"/>
            <a:ext cx="14630400" cy="1299600"/>
          </a:xfrm>
        </p:spPr>
        <p:txBody>
          <a:bodyPr>
            <a:noAutofit/>
          </a:bodyPr>
          <a:lstStyle>
            <a:lvl1pPr marL="288000" indent="-288000">
              <a:buClr>
                <a:srgbClr val="004562"/>
              </a:buClr>
              <a:buFont typeface="Arial" charset="0"/>
              <a:buChar char="•"/>
              <a:tabLst/>
              <a:defRPr sz="2200"/>
            </a:lvl1pPr>
            <a:lvl2pPr marL="741600" indent="-284400">
              <a:buClr>
                <a:srgbClr val="004562"/>
              </a:buClr>
              <a:buFont typeface="Arial" charset="0"/>
              <a:buChar char="•"/>
              <a:tabLst/>
              <a:defRPr sz="2200"/>
            </a:lvl2pPr>
            <a:lvl3pPr marL="1200150" indent="-285750">
              <a:buClr>
                <a:srgbClr val="004562"/>
              </a:buClr>
              <a:buFont typeface="Arial" charset="0"/>
              <a:buChar char="•"/>
              <a:defRPr sz="2200"/>
            </a:lvl3pPr>
            <a:lvl4pPr marL="1657350" indent="-285750">
              <a:buClr>
                <a:srgbClr val="004562"/>
              </a:buClr>
              <a:buFont typeface="Arial" charset="0"/>
              <a:buChar char="•"/>
              <a:defRPr sz="2200"/>
            </a:lvl4pPr>
            <a:lvl5pPr marL="2114550" indent="-285750">
              <a:buClr>
                <a:srgbClr val="004562"/>
              </a:buClr>
              <a:buFont typeface="Arial" charset="0"/>
              <a:buChar char="•"/>
              <a:defRPr sz="2200"/>
            </a:lvl5pPr>
          </a:lstStyle>
          <a:p>
            <a:pPr lvl="0"/>
            <a:r>
              <a:rPr lang="en-US" noProof="0" smtClean="0"/>
              <a:t>Click to edit Master text styles</a:t>
            </a:r>
          </a:p>
        </p:txBody>
      </p:sp>
    </p:spTree>
    <p:extLst>
      <p:ext uri="{BB962C8B-B14F-4D97-AF65-F5344CB8AC3E}">
        <p14:creationId xmlns:p14="http://schemas.microsoft.com/office/powerpoint/2010/main" val="3560476420"/>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880">
          <p15:clr>
            <a:srgbClr val="FBAE40"/>
          </p15:clr>
        </p15:guide>
        <p15:guide id="2" pos="5120">
          <p15:clr>
            <a:srgbClr val="FBAE40"/>
          </p15:clr>
        </p15:guide>
        <p15:guide id="3" orient="horz" pos="52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Textagl_fyris 1 lína_2 myndir">
    <p:spTree>
      <p:nvGrpSpPr>
        <p:cNvPr id="1" name=""/>
        <p:cNvGrpSpPr/>
        <p:nvPr/>
      </p:nvGrpSpPr>
      <p:grpSpPr>
        <a:xfrm>
          <a:off x="0" y="0"/>
          <a:ext cx="0" cy="0"/>
          <a:chOff x="0" y="0"/>
          <a:chExt cx="0" cy="0"/>
        </a:xfrm>
      </p:grpSpPr>
      <p:sp>
        <p:nvSpPr>
          <p:cNvPr id="29" name="Content Placeholder 2"/>
          <p:cNvSpPr>
            <a:spLocks noGrp="1"/>
          </p:cNvSpPr>
          <p:nvPr>
            <p:ph idx="1"/>
          </p:nvPr>
        </p:nvSpPr>
        <p:spPr>
          <a:xfrm>
            <a:off x="817200" y="1215238"/>
            <a:ext cx="14630400" cy="1299600"/>
          </a:xfrm>
        </p:spPr>
        <p:txBody>
          <a:bodyPr>
            <a:noAutofit/>
          </a:bodyPr>
          <a:lstStyle>
            <a:lvl1pPr marL="288000" indent="-288000">
              <a:buClr>
                <a:srgbClr val="004562"/>
              </a:buClr>
              <a:buFont typeface="Arial" charset="0"/>
              <a:buChar char="•"/>
              <a:tabLst/>
              <a:defRPr sz="2200"/>
            </a:lvl1pPr>
            <a:lvl2pPr marL="741600" indent="-284400">
              <a:buClr>
                <a:srgbClr val="004562"/>
              </a:buClr>
              <a:buFont typeface="Arial" charset="0"/>
              <a:buChar char="•"/>
              <a:tabLst/>
              <a:defRPr sz="2200"/>
            </a:lvl2pPr>
            <a:lvl3pPr marL="1200150" indent="-285750">
              <a:buClr>
                <a:srgbClr val="004562"/>
              </a:buClr>
              <a:buFont typeface="Arial" charset="0"/>
              <a:buChar char="•"/>
              <a:defRPr sz="2200"/>
            </a:lvl3pPr>
            <a:lvl4pPr marL="1657350" indent="-285750">
              <a:buClr>
                <a:srgbClr val="004562"/>
              </a:buClr>
              <a:buFont typeface="Arial" charset="0"/>
              <a:buChar char="•"/>
              <a:defRPr sz="2200"/>
            </a:lvl4pPr>
            <a:lvl5pPr marL="2114550" indent="-285750">
              <a:buClr>
                <a:srgbClr val="004562"/>
              </a:buClr>
              <a:buFont typeface="Arial" charset="0"/>
              <a:buChar char="•"/>
              <a:defRPr sz="2200"/>
            </a:lvl5pPr>
          </a:lstStyle>
          <a:p>
            <a:pPr lvl="0"/>
            <a:r>
              <a:rPr lang="en-US" noProof="0" smtClean="0"/>
              <a:t>Click to edit Master text styles</a:t>
            </a:r>
          </a:p>
        </p:txBody>
      </p:sp>
      <p:sp>
        <p:nvSpPr>
          <p:cNvPr id="17" name="Content Placeholder 4"/>
          <p:cNvSpPr>
            <a:spLocks noGrp="1"/>
          </p:cNvSpPr>
          <p:nvPr>
            <p:ph sz="quarter" idx="17"/>
          </p:nvPr>
        </p:nvSpPr>
        <p:spPr>
          <a:xfrm>
            <a:off x="817200" y="2514839"/>
            <a:ext cx="7151687" cy="5854462"/>
          </a:xfrm>
        </p:spPr>
        <p:txBody>
          <a:bodyPr>
            <a:normAutofit/>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is-IS" noProof="0" dirty="0"/>
          </a:p>
        </p:txBody>
      </p:sp>
      <p:sp>
        <p:nvSpPr>
          <p:cNvPr id="20" name="Content Placeholder 4"/>
          <p:cNvSpPr>
            <a:spLocks noGrp="1"/>
          </p:cNvSpPr>
          <p:nvPr>
            <p:ph sz="quarter" idx="18"/>
          </p:nvPr>
        </p:nvSpPr>
        <p:spPr>
          <a:xfrm>
            <a:off x="8291513" y="2514839"/>
            <a:ext cx="7151687" cy="5854462"/>
          </a:xfrm>
        </p:spPr>
        <p:txBody>
          <a:bodyPr>
            <a:normAutofit/>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is-IS" noProof="0" dirty="0"/>
          </a:p>
        </p:txBody>
      </p:sp>
      <p:sp>
        <p:nvSpPr>
          <p:cNvPr id="7" name="object 2"/>
          <p:cNvSpPr/>
          <p:nvPr userDrawn="1"/>
        </p:nvSpPr>
        <p:spPr>
          <a:xfrm>
            <a:off x="13937259" y="8965082"/>
            <a:ext cx="2319020" cy="179070"/>
          </a:xfrm>
          <a:custGeom>
            <a:avLst/>
            <a:gdLst/>
            <a:ahLst/>
            <a:cxnLst/>
            <a:rect l="l" t="t" r="r" b="b"/>
            <a:pathLst>
              <a:path w="2319019" h="179070">
                <a:moveTo>
                  <a:pt x="0" y="178917"/>
                </a:moveTo>
                <a:lnTo>
                  <a:pt x="2318740" y="178917"/>
                </a:lnTo>
                <a:lnTo>
                  <a:pt x="2318740" y="0"/>
                </a:lnTo>
                <a:lnTo>
                  <a:pt x="0" y="0"/>
                </a:lnTo>
                <a:lnTo>
                  <a:pt x="0" y="178917"/>
                </a:lnTo>
                <a:close/>
              </a:path>
            </a:pathLst>
          </a:custGeom>
          <a:solidFill>
            <a:srgbClr val="004562"/>
          </a:solidFill>
        </p:spPr>
        <p:txBody>
          <a:bodyPr wrap="square" lIns="0" tIns="0" rIns="0" bIns="0" rtlCol="0"/>
          <a:lstStyle/>
          <a:p>
            <a:endParaRPr/>
          </a:p>
        </p:txBody>
      </p:sp>
      <p:sp>
        <p:nvSpPr>
          <p:cNvPr id="8" name="object 5"/>
          <p:cNvSpPr/>
          <p:nvPr userDrawn="1"/>
        </p:nvSpPr>
        <p:spPr>
          <a:xfrm>
            <a:off x="0" y="0"/>
            <a:ext cx="824865" cy="181610"/>
          </a:xfrm>
          <a:custGeom>
            <a:avLst/>
            <a:gdLst/>
            <a:ahLst/>
            <a:cxnLst/>
            <a:rect l="l" t="t" r="r" b="b"/>
            <a:pathLst>
              <a:path w="824865" h="181610">
                <a:moveTo>
                  <a:pt x="0" y="181419"/>
                </a:moveTo>
                <a:lnTo>
                  <a:pt x="824687" y="181419"/>
                </a:lnTo>
                <a:lnTo>
                  <a:pt x="824687" y="0"/>
                </a:lnTo>
                <a:lnTo>
                  <a:pt x="0" y="0"/>
                </a:lnTo>
                <a:lnTo>
                  <a:pt x="0" y="181419"/>
                </a:lnTo>
                <a:close/>
              </a:path>
            </a:pathLst>
          </a:custGeom>
          <a:solidFill>
            <a:srgbClr val="004562"/>
          </a:solidFill>
        </p:spPr>
        <p:txBody>
          <a:bodyPr wrap="square" lIns="0" tIns="0" rIns="0" bIns="0" rtlCol="0"/>
          <a:lstStyle/>
          <a:p>
            <a:endParaRPr/>
          </a:p>
        </p:txBody>
      </p:sp>
      <p:sp>
        <p:nvSpPr>
          <p:cNvPr id="9" name="object 6"/>
          <p:cNvSpPr/>
          <p:nvPr userDrawn="1"/>
        </p:nvSpPr>
        <p:spPr>
          <a:xfrm>
            <a:off x="0" y="8965082"/>
            <a:ext cx="824865" cy="179070"/>
          </a:xfrm>
          <a:custGeom>
            <a:avLst/>
            <a:gdLst/>
            <a:ahLst/>
            <a:cxnLst/>
            <a:rect l="l" t="t" r="r" b="b"/>
            <a:pathLst>
              <a:path w="824865" h="179070">
                <a:moveTo>
                  <a:pt x="0" y="178917"/>
                </a:moveTo>
                <a:lnTo>
                  <a:pt x="824687" y="178917"/>
                </a:lnTo>
                <a:lnTo>
                  <a:pt x="824687" y="0"/>
                </a:lnTo>
                <a:lnTo>
                  <a:pt x="0" y="0"/>
                </a:lnTo>
                <a:lnTo>
                  <a:pt x="0" y="178917"/>
                </a:lnTo>
                <a:close/>
              </a:path>
            </a:pathLst>
          </a:custGeom>
          <a:solidFill>
            <a:srgbClr val="004562"/>
          </a:solidFill>
        </p:spPr>
        <p:txBody>
          <a:bodyPr wrap="square" lIns="0" tIns="0" rIns="0" bIns="0" rtlCol="0"/>
          <a:lstStyle/>
          <a:p>
            <a:endParaRPr/>
          </a:p>
        </p:txBody>
      </p:sp>
      <p:sp>
        <p:nvSpPr>
          <p:cNvPr id="10" name="object 7"/>
          <p:cNvSpPr/>
          <p:nvPr userDrawn="1"/>
        </p:nvSpPr>
        <p:spPr>
          <a:xfrm>
            <a:off x="13937259" y="0"/>
            <a:ext cx="2319020" cy="1069340"/>
          </a:xfrm>
          <a:custGeom>
            <a:avLst/>
            <a:gdLst/>
            <a:ahLst/>
            <a:cxnLst/>
            <a:rect l="l" t="t" r="r" b="b"/>
            <a:pathLst>
              <a:path w="2319019" h="1069340">
                <a:moveTo>
                  <a:pt x="0" y="1069174"/>
                </a:moveTo>
                <a:lnTo>
                  <a:pt x="2318740" y="1069174"/>
                </a:lnTo>
                <a:lnTo>
                  <a:pt x="2318740" y="0"/>
                </a:lnTo>
                <a:lnTo>
                  <a:pt x="0" y="0"/>
                </a:lnTo>
                <a:lnTo>
                  <a:pt x="0" y="1069174"/>
                </a:lnTo>
                <a:close/>
              </a:path>
            </a:pathLst>
          </a:custGeom>
          <a:solidFill>
            <a:srgbClr val="004562"/>
          </a:solidFill>
        </p:spPr>
        <p:txBody>
          <a:bodyPr wrap="square" lIns="0" tIns="0" rIns="0" bIns="0" rtlCol="0"/>
          <a:lstStyle/>
          <a:p>
            <a:endParaRP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737861" y="169417"/>
            <a:ext cx="723900" cy="736600"/>
          </a:xfrm>
          <a:prstGeom prst="rect">
            <a:avLst/>
          </a:prstGeom>
        </p:spPr>
      </p:pic>
      <p:sp>
        <p:nvSpPr>
          <p:cNvPr id="18" name="bk object 16"/>
          <p:cNvSpPr/>
          <p:nvPr userDrawn="1"/>
        </p:nvSpPr>
        <p:spPr>
          <a:xfrm>
            <a:off x="824687" y="0"/>
            <a:ext cx="13112750" cy="181610"/>
          </a:xfrm>
          <a:custGeom>
            <a:avLst/>
            <a:gdLst/>
            <a:ahLst/>
            <a:cxnLst/>
            <a:rect l="l" t="t" r="r" b="b"/>
            <a:pathLst>
              <a:path w="13112750" h="181610">
                <a:moveTo>
                  <a:pt x="0" y="181432"/>
                </a:moveTo>
                <a:lnTo>
                  <a:pt x="13112572" y="181432"/>
                </a:lnTo>
                <a:lnTo>
                  <a:pt x="13112572" y="0"/>
                </a:lnTo>
                <a:lnTo>
                  <a:pt x="0" y="0"/>
                </a:lnTo>
                <a:lnTo>
                  <a:pt x="0" y="181432"/>
                </a:lnTo>
                <a:close/>
              </a:path>
            </a:pathLst>
          </a:custGeom>
          <a:solidFill>
            <a:srgbClr val="ECE9E4"/>
          </a:solidFill>
        </p:spPr>
        <p:txBody>
          <a:bodyPr wrap="square" lIns="0" tIns="0" rIns="0" bIns="0" rtlCol="0"/>
          <a:lstStyle/>
          <a:p>
            <a:endParaRPr/>
          </a:p>
        </p:txBody>
      </p:sp>
      <p:sp>
        <p:nvSpPr>
          <p:cNvPr id="19" name="bk object 17"/>
          <p:cNvSpPr/>
          <p:nvPr userDrawn="1"/>
        </p:nvSpPr>
        <p:spPr>
          <a:xfrm>
            <a:off x="824687" y="8965082"/>
            <a:ext cx="13112750" cy="179070"/>
          </a:xfrm>
          <a:custGeom>
            <a:avLst/>
            <a:gdLst/>
            <a:ahLst/>
            <a:cxnLst/>
            <a:rect l="l" t="t" r="r" b="b"/>
            <a:pathLst>
              <a:path w="13112750" h="179070">
                <a:moveTo>
                  <a:pt x="0" y="178917"/>
                </a:moveTo>
                <a:lnTo>
                  <a:pt x="13112572" y="178917"/>
                </a:lnTo>
                <a:lnTo>
                  <a:pt x="13112572" y="0"/>
                </a:lnTo>
                <a:lnTo>
                  <a:pt x="0" y="0"/>
                </a:lnTo>
                <a:lnTo>
                  <a:pt x="0" y="178917"/>
                </a:lnTo>
                <a:close/>
              </a:path>
            </a:pathLst>
          </a:custGeom>
          <a:solidFill>
            <a:srgbClr val="ECE9E4"/>
          </a:solidFill>
        </p:spPr>
        <p:txBody>
          <a:bodyPr wrap="square" lIns="0" tIns="0" rIns="0" bIns="0" rtlCol="0"/>
          <a:lstStyle/>
          <a:p>
            <a:endParaRPr/>
          </a:p>
        </p:txBody>
      </p:sp>
      <p:sp>
        <p:nvSpPr>
          <p:cNvPr id="21" name="Holder 4"/>
          <p:cNvSpPr>
            <a:spLocks noGrp="1"/>
          </p:cNvSpPr>
          <p:nvPr>
            <p:ph type="ftr" sz="quarter" idx="5"/>
          </p:nvPr>
        </p:nvSpPr>
        <p:spPr>
          <a:xfrm>
            <a:off x="5527040" y="8686800"/>
            <a:ext cx="5201920" cy="274320"/>
          </a:xfrm>
          <a:prstGeom prst="rect">
            <a:avLst/>
          </a:prstGeom>
        </p:spPr>
        <p:txBody>
          <a:bodyPr lIns="0" tIns="0" rIns="0" bIns="0"/>
          <a:lstStyle>
            <a:lvl1pPr algn="ctr">
              <a:defRPr>
                <a:solidFill>
                  <a:schemeClr val="tx1">
                    <a:tint val="75000"/>
                  </a:schemeClr>
                </a:solidFill>
              </a:defRPr>
            </a:lvl1pPr>
          </a:lstStyle>
          <a:p>
            <a:endParaRPr/>
          </a:p>
        </p:txBody>
      </p:sp>
      <p:sp>
        <p:nvSpPr>
          <p:cNvPr id="23" name="Holder 5"/>
          <p:cNvSpPr>
            <a:spLocks noGrp="1"/>
          </p:cNvSpPr>
          <p:nvPr>
            <p:ph type="dt" sz="half" idx="6"/>
          </p:nvPr>
        </p:nvSpPr>
        <p:spPr>
          <a:xfrm>
            <a:off x="812800" y="8686800"/>
            <a:ext cx="3738880" cy="27432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9/18/2018</a:t>
            </a:fld>
            <a:endParaRPr lang="en-US"/>
          </a:p>
        </p:txBody>
      </p:sp>
      <p:sp>
        <p:nvSpPr>
          <p:cNvPr id="24" name="Holder 6"/>
          <p:cNvSpPr>
            <a:spLocks noGrp="1"/>
          </p:cNvSpPr>
          <p:nvPr>
            <p:ph type="sldNum" sz="quarter" idx="7"/>
          </p:nvPr>
        </p:nvSpPr>
        <p:spPr>
          <a:xfrm>
            <a:off x="11704320" y="8686800"/>
            <a:ext cx="3738880" cy="27432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22" name="Holder 2"/>
          <p:cNvSpPr>
            <a:spLocks noGrp="1"/>
          </p:cNvSpPr>
          <p:nvPr>
            <p:ph type="ctrTitle"/>
          </p:nvPr>
        </p:nvSpPr>
        <p:spPr>
          <a:xfrm>
            <a:off x="818025" y="546817"/>
            <a:ext cx="12923375" cy="664460"/>
          </a:xfrm>
          <a:prstGeom prst="rect">
            <a:avLst/>
          </a:prstGeom>
        </p:spPr>
        <p:txBody>
          <a:bodyPr wrap="square" lIns="0" tIns="0" rIns="0" bIns="0">
            <a:normAutofit/>
          </a:bodyPr>
          <a:lstStyle>
            <a:lvl1pPr>
              <a:lnSpc>
                <a:spcPct val="80000"/>
              </a:lnSpc>
              <a:spcBef>
                <a:spcPts val="0"/>
              </a:spcBef>
              <a:spcAft>
                <a:spcPts val="0"/>
              </a:spcAft>
              <a:defRPr/>
            </a:lvl1pPr>
          </a:lstStyle>
          <a:p>
            <a:r>
              <a:rPr lang="en-US" smtClean="0"/>
              <a:t>Click to edit Master title style</a:t>
            </a:r>
            <a:endParaRPr dirty="0"/>
          </a:p>
        </p:txBody>
      </p:sp>
    </p:spTree>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880">
          <p15:clr>
            <a:srgbClr val="FBAE40"/>
          </p15:clr>
        </p15:guide>
        <p15:guide id="2" pos="5120">
          <p15:clr>
            <a:srgbClr val="FBAE40"/>
          </p15:clr>
        </p15:guide>
        <p15:guide id="3" orient="horz" pos="5280">
          <p15:clr>
            <a:srgbClr val="FBAE40"/>
          </p15:clr>
        </p15:guide>
        <p15:guide id="5" pos="5216">
          <p15:clr>
            <a:srgbClr val="FBAE40"/>
          </p15:clr>
        </p15:guide>
        <p15:guide id="6" pos="5024">
          <p15:clr>
            <a:srgbClr val="FBAE40"/>
          </p15:clr>
        </p15:guide>
        <p15:guide id="8" pos="9728"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838187" y="465292"/>
            <a:ext cx="14579625" cy="786130"/>
          </a:xfrm>
          <a:prstGeom prst="rect">
            <a:avLst/>
          </a:prstGeom>
        </p:spPr>
        <p:txBody>
          <a:bodyPr wrap="square" lIns="0" tIns="0" rIns="0" bIns="0">
            <a:normAutofit/>
          </a:bodyPr>
          <a:lstStyle>
            <a:lvl1pPr>
              <a:defRPr sz="4800" b="0" i="0">
                <a:solidFill>
                  <a:srgbClr val="004562"/>
                </a:solidFill>
                <a:latin typeface="Calibri"/>
                <a:cs typeface="Calibri"/>
              </a:defRPr>
            </a:lvl1pPr>
          </a:lstStyle>
          <a:p>
            <a:endParaRPr dirty="0"/>
          </a:p>
        </p:txBody>
      </p:sp>
      <p:sp>
        <p:nvSpPr>
          <p:cNvPr id="3" name="Holder 3"/>
          <p:cNvSpPr>
            <a:spLocks noGrp="1"/>
          </p:cNvSpPr>
          <p:nvPr>
            <p:ph type="body" idx="1"/>
          </p:nvPr>
        </p:nvSpPr>
        <p:spPr>
          <a:xfrm>
            <a:off x="838200" y="2019224"/>
            <a:ext cx="14579612" cy="6286576"/>
          </a:xfrm>
          <a:prstGeom prst="rect">
            <a:avLst/>
          </a:prstGeom>
        </p:spPr>
        <p:txBody>
          <a:bodyPr wrap="square" lIns="0" tIns="0" rIns="0" bIns="0">
            <a:normAutofit/>
          </a:bodyPr>
          <a:lstStyle>
            <a:lvl1pPr>
              <a:defRPr b="0" i="0">
                <a:solidFill>
                  <a:schemeClr val="tx1"/>
                </a:soli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s-IS" dirty="0"/>
          </a:p>
        </p:txBody>
      </p:sp>
      <p:sp>
        <p:nvSpPr>
          <p:cNvPr id="7" name="Holder 4"/>
          <p:cNvSpPr>
            <a:spLocks noGrp="1"/>
          </p:cNvSpPr>
          <p:nvPr>
            <p:ph type="ftr" sz="quarter" idx="3"/>
          </p:nvPr>
        </p:nvSpPr>
        <p:spPr>
          <a:xfrm>
            <a:off x="5527040" y="8686800"/>
            <a:ext cx="5201920" cy="274320"/>
          </a:xfrm>
          <a:prstGeom prst="rect">
            <a:avLst/>
          </a:prstGeom>
        </p:spPr>
        <p:txBody>
          <a:bodyPr lIns="0" tIns="0" rIns="0" bIns="0"/>
          <a:lstStyle>
            <a:lvl1pPr algn="ctr">
              <a:defRPr>
                <a:solidFill>
                  <a:schemeClr val="tx1">
                    <a:tint val="75000"/>
                  </a:schemeClr>
                </a:solidFill>
              </a:defRPr>
            </a:lvl1pPr>
          </a:lstStyle>
          <a:p>
            <a:endParaRPr noProof="0"/>
          </a:p>
        </p:txBody>
      </p:sp>
      <p:sp>
        <p:nvSpPr>
          <p:cNvPr id="8" name="Holder 5"/>
          <p:cNvSpPr>
            <a:spLocks noGrp="1"/>
          </p:cNvSpPr>
          <p:nvPr>
            <p:ph type="dt" sz="half" idx="2"/>
          </p:nvPr>
        </p:nvSpPr>
        <p:spPr>
          <a:xfrm>
            <a:off x="812800" y="8686800"/>
            <a:ext cx="3738880" cy="27432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noProof="0"/>
              <a:t>9/18/2018</a:t>
            </a:fld>
            <a:endParaRPr lang="en-US" noProof="0" dirty="0"/>
          </a:p>
        </p:txBody>
      </p:sp>
      <p:sp>
        <p:nvSpPr>
          <p:cNvPr id="9" name="Holder 6"/>
          <p:cNvSpPr>
            <a:spLocks noGrp="1"/>
          </p:cNvSpPr>
          <p:nvPr>
            <p:ph type="sldNum" sz="quarter" idx="4"/>
          </p:nvPr>
        </p:nvSpPr>
        <p:spPr>
          <a:xfrm>
            <a:off x="11704320" y="8686800"/>
            <a:ext cx="3738880" cy="274320"/>
          </a:xfrm>
          <a:prstGeom prst="rect">
            <a:avLst/>
          </a:prstGeom>
        </p:spPr>
        <p:txBody>
          <a:bodyPr lIns="0" tIns="0" rIns="0" bIns="0"/>
          <a:lstStyle>
            <a:lvl1pPr algn="r">
              <a:defRPr>
                <a:solidFill>
                  <a:schemeClr val="tx1">
                    <a:tint val="75000"/>
                  </a:schemeClr>
                </a:solidFill>
              </a:defRPr>
            </a:lvl1pPr>
          </a:lstStyle>
          <a:p>
            <a:fld id="{B6F15528-21DE-4FAA-801E-634DDDAF4B2B}" type="slidenum">
              <a:rPr noProof="0"/>
              <a:t>‹#›</a:t>
            </a:fld>
            <a:endParaRPr noProof="0"/>
          </a:p>
        </p:txBody>
      </p:sp>
    </p:spTree>
  </p:cSld>
  <p:clrMap bg1="lt1" tx1="dk1" bg2="lt2" tx2="dk2" accent1="accent1" accent2="accent2" accent3="accent3" accent4="accent4" accent5="accent5" accent6="accent6" hlink="hlink" folHlink="folHlink"/>
  <p:sldLayoutIdLst>
    <p:sldLayoutId id="2147483680" r:id="rId1"/>
    <p:sldLayoutId id="2147483671" r:id="rId2"/>
    <p:sldLayoutId id="2147483678" r:id="rId3"/>
    <p:sldLayoutId id="2147483672" r:id="rId4"/>
    <p:sldLayoutId id="2147483677" r:id="rId5"/>
    <p:sldLayoutId id="2147483682" r:id="rId6"/>
    <p:sldLayoutId id="2147483683" r:id="rId7"/>
    <p:sldLayoutId id="2147483684" r:id="rId8"/>
    <p:sldLayoutId id="2147483667" r:id="rId9"/>
    <p:sldLayoutId id="2147483670" r:id="rId10"/>
    <p:sldLayoutId id="2147483681" r:id="rId11"/>
    <p:sldLayoutId id="2147483668" r:id="rId12"/>
    <p:sldLayoutId id="2147483674" r:id="rId13"/>
    <p:sldLayoutId id="2147483685" r:id="rId14"/>
  </p:sldLayoutIdLst>
  <p:timing>
    <p:tnLst>
      <p:par>
        <p:cTn id="1" dur="indefinite" restart="never" nodeType="tmRoot"/>
      </p:par>
    </p:tnLst>
  </p:timing>
  <p:txStyles>
    <p:titleStyle>
      <a:lvl1pPr eaLnBrk="1" hangingPunct="1">
        <a:defRPr>
          <a:latin typeface="+mj-lt"/>
          <a:ea typeface="+mj-ea"/>
          <a:cs typeface="+mj-cs"/>
        </a:defRPr>
      </a:lvl1pPr>
    </p:titleStyle>
    <p:bodyStyle>
      <a:lvl1pPr marL="288000" indent="-288000" eaLnBrk="1" hangingPunct="1">
        <a:buClr>
          <a:srgbClr val="004562"/>
        </a:buClr>
        <a:buFont typeface="Arial" charset="0"/>
        <a:buChar char="•"/>
        <a:tabLst/>
        <a:defRPr sz="3200">
          <a:solidFill>
            <a:schemeClr val="tx1">
              <a:lumMod val="50000"/>
              <a:lumOff val="50000"/>
            </a:schemeClr>
          </a:solidFill>
          <a:latin typeface="+mn-lt"/>
          <a:ea typeface="+mn-ea"/>
          <a:cs typeface="+mn-cs"/>
        </a:defRPr>
      </a:lvl1pPr>
      <a:lvl2pPr marL="742950" indent="-285750" eaLnBrk="1" hangingPunct="1">
        <a:buClr>
          <a:srgbClr val="004562"/>
        </a:buClr>
        <a:buFont typeface="Arial" charset="0"/>
        <a:buChar char="•"/>
        <a:defRPr sz="2800">
          <a:latin typeface="+mn-lt"/>
          <a:ea typeface="+mn-ea"/>
          <a:cs typeface="+mn-cs"/>
        </a:defRPr>
      </a:lvl2pPr>
      <a:lvl3pPr marL="1200150" indent="-285750" eaLnBrk="1" hangingPunct="1">
        <a:buClr>
          <a:srgbClr val="004562"/>
        </a:buClr>
        <a:buFont typeface="Arial" charset="0"/>
        <a:buChar char="•"/>
        <a:defRPr sz="2400">
          <a:latin typeface="+mn-lt"/>
          <a:ea typeface="+mn-ea"/>
          <a:cs typeface="+mn-cs"/>
        </a:defRPr>
      </a:lvl3pPr>
      <a:lvl4pPr marL="1657350" indent="-285750" eaLnBrk="1" hangingPunct="1">
        <a:buClr>
          <a:srgbClr val="004562"/>
        </a:buClr>
        <a:buFont typeface="Arial" charset="0"/>
        <a:buChar char="•"/>
        <a:defRPr sz="2000">
          <a:latin typeface="+mn-lt"/>
          <a:ea typeface="+mn-ea"/>
          <a:cs typeface="+mn-cs"/>
        </a:defRPr>
      </a:lvl4pPr>
      <a:lvl5pPr marL="2114550" indent="-285750" eaLnBrk="1" hangingPunct="1">
        <a:buClr>
          <a:srgbClr val="004562"/>
        </a:buClr>
        <a:buFont typeface="Arial" charset="0"/>
        <a:buChar char="•"/>
        <a:defRPr sz="1800">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jpeg"/><Relationship Id="rId7" Type="http://schemas.openxmlformats.org/officeDocument/2006/relationships/hyperlink" Target="http://www.sedlabanki.is/utsending/10thusund/10_thusund_vidtal.mp4" TargetMode="External"/><Relationship Id="rId12" Type="http://schemas.openxmlformats.org/officeDocument/2006/relationships/image" Target="../media/image32.jpeg"/><Relationship Id="rId2" Type="http://schemas.openxmlformats.org/officeDocument/2006/relationships/image" Target="../media/image23.jpeg"/><Relationship Id="rId1" Type="http://schemas.openxmlformats.org/officeDocument/2006/relationships/slideLayout" Target="../slideLayouts/slideLayout13.xml"/><Relationship Id="rId6" Type="http://schemas.openxmlformats.org/officeDocument/2006/relationships/image" Target="../media/image27.jpeg"/><Relationship Id="rId11" Type="http://schemas.openxmlformats.org/officeDocument/2006/relationships/image" Target="../media/image31.jpeg"/><Relationship Id="rId5" Type="http://schemas.openxmlformats.org/officeDocument/2006/relationships/image" Target="../media/image26.jpeg"/><Relationship Id="rId10" Type="http://schemas.openxmlformats.org/officeDocument/2006/relationships/image" Target="../media/image30.jpeg"/><Relationship Id="rId4" Type="http://schemas.openxmlformats.org/officeDocument/2006/relationships/image" Target="../media/image25.jpeg"/><Relationship Id="rId9" Type="http://schemas.openxmlformats.org/officeDocument/2006/relationships/image" Target="../media/image29.jpeg"/></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4.xml"/><Relationship Id="rId5" Type="http://schemas.openxmlformats.org/officeDocument/2006/relationships/image" Target="../media/image36.jpeg"/><Relationship Id="rId4" Type="http://schemas.openxmlformats.org/officeDocument/2006/relationships/image" Target="../media/image35.jpeg"/></Relationships>
</file>

<file path=ppt/slides/_rels/slide1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6.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 Id="rId9"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krakkaruv.is/thattur/tikallinn/hvad-gerir-sedlabankinn-05" TargetMode="Externa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6"/>
          </p:nvPr>
        </p:nvSpPr>
        <p:spPr/>
        <p:txBody>
          <a:bodyPr>
            <a:normAutofit lnSpcReduction="10000"/>
          </a:bodyPr>
          <a:lstStyle/>
          <a:p>
            <a:endParaRPr lang="is-IS" dirty="0"/>
          </a:p>
        </p:txBody>
      </p:sp>
      <p:sp>
        <p:nvSpPr>
          <p:cNvPr id="7" name="Text Placeholder 6"/>
          <p:cNvSpPr>
            <a:spLocks noGrp="1"/>
          </p:cNvSpPr>
          <p:nvPr>
            <p:ph type="body" sz="quarter" idx="17"/>
          </p:nvPr>
        </p:nvSpPr>
        <p:spPr>
          <a:xfrm>
            <a:off x="1629296" y="8332029"/>
            <a:ext cx="5562600" cy="365126"/>
          </a:xfrm>
        </p:spPr>
        <p:txBody>
          <a:bodyPr/>
          <a:lstStyle/>
          <a:p>
            <a:endParaRPr lang="is-IS" dirty="0"/>
          </a:p>
        </p:txBody>
      </p:sp>
      <p:sp>
        <p:nvSpPr>
          <p:cNvPr id="8" name="Text Placeholder 7"/>
          <p:cNvSpPr>
            <a:spLocks noGrp="1"/>
          </p:cNvSpPr>
          <p:nvPr>
            <p:ph type="body" sz="quarter" idx="18"/>
          </p:nvPr>
        </p:nvSpPr>
        <p:spPr/>
        <p:txBody>
          <a:bodyPr>
            <a:normAutofit lnSpcReduction="10000"/>
          </a:bodyPr>
          <a:lstStyle/>
          <a:p>
            <a:endParaRPr lang="is-IS" dirty="0"/>
          </a:p>
        </p:txBody>
      </p:sp>
      <p:sp>
        <p:nvSpPr>
          <p:cNvPr id="9" name="Text Placeholder 8"/>
          <p:cNvSpPr>
            <a:spLocks noGrp="1"/>
          </p:cNvSpPr>
          <p:nvPr>
            <p:ph type="body" sz="quarter" idx="19"/>
          </p:nvPr>
        </p:nvSpPr>
        <p:spPr/>
        <p:txBody>
          <a:bodyPr/>
          <a:lstStyle/>
          <a:p>
            <a:r>
              <a:rPr lang="is-IS" dirty="0" smtClean="0"/>
              <a:t>18. september 2018</a:t>
            </a:r>
            <a:endParaRPr lang="is-IS" dirty="0"/>
          </a:p>
        </p:txBody>
      </p:sp>
      <p:sp>
        <p:nvSpPr>
          <p:cNvPr id="4" name="Text Placeholder 3"/>
          <p:cNvSpPr>
            <a:spLocks noGrp="1"/>
          </p:cNvSpPr>
          <p:nvPr>
            <p:ph type="body" sz="quarter" idx="13"/>
          </p:nvPr>
        </p:nvSpPr>
        <p:spPr/>
        <p:txBody>
          <a:bodyPr>
            <a:normAutofit/>
          </a:bodyPr>
          <a:lstStyle/>
          <a:p>
            <a:r>
              <a:rPr lang="is-IS" dirty="0" smtClean="0"/>
              <a:t>Seðlabanki Íslands</a:t>
            </a:r>
            <a:endParaRPr lang="is-IS" dirty="0"/>
          </a:p>
        </p:txBody>
      </p:sp>
      <p:sp>
        <p:nvSpPr>
          <p:cNvPr id="5" name="Text Placeholder 4"/>
          <p:cNvSpPr>
            <a:spLocks noGrp="1"/>
          </p:cNvSpPr>
          <p:nvPr>
            <p:ph type="body" sz="quarter" idx="14"/>
          </p:nvPr>
        </p:nvSpPr>
        <p:spPr/>
        <p:txBody>
          <a:bodyPr>
            <a:normAutofit/>
          </a:bodyPr>
          <a:lstStyle/>
          <a:p>
            <a:r>
              <a:rPr lang="is-IS" dirty="0" smtClean="0"/>
              <a:t>Örstutt kynning</a:t>
            </a:r>
            <a:endParaRPr lang="is-IS" dirty="0"/>
          </a:p>
        </p:txBody>
      </p:sp>
    </p:spTree>
    <p:extLst>
      <p:ext uri="{BB962C8B-B14F-4D97-AF65-F5344CB8AC3E}">
        <p14:creationId xmlns:p14="http://schemas.microsoft.com/office/powerpoint/2010/main" val="885869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is-IS" dirty="0" smtClean="0"/>
              <a:t>Peningar í gildi á Íslandi í dag</a:t>
            </a:r>
            <a:endParaRPr lang="is-IS" dirty="0"/>
          </a:p>
        </p:txBody>
      </p:sp>
      <p:sp>
        <p:nvSpPr>
          <p:cNvPr id="3" name="Content Placeholder 2"/>
          <p:cNvSpPr>
            <a:spLocks noGrp="1"/>
          </p:cNvSpPr>
          <p:nvPr>
            <p:ph idx="1"/>
          </p:nvPr>
        </p:nvSpPr>
        <p:spPr/>
        <p:txBody>
          <a:bodyPr>
            <a:normAutofit/>
          </a:bodyPr>
          <a:lstStyle/>
          <a:p>
            <a:endParaRPr lang="is-IS" sz="2800" dirty="0" smtClean="0"/>
          </a:p>
          <a:p>
            <a:r>
              <a:rPr lang="is-IS" sz="2800" dirty="0" smtClean="0"/>
              <a:t>Aðeins Seðlabankinn má búa til peninga.</a:t>
            </a:r>
          </a:p>
          <a:p>
            <a:endParaRPr lang="is-IS" sz="2800" b="1" dirty="0">
              <a:solidFill>
                <a:srgbClr val="002060"/>
              </a:solidFill>
            </a:endParaRPr>
          </a:p>
        </p:txBody>
      </p:sp>
      <p:pic>
        <p:nvPicPr>
          <p:cNvPr id="8" name="Picture 31" descr="http://www.sedlabanki.is/uploads/images/100krnew_mynt.jpg"/>
          <p:cNvPicPr>
            <a:picLocks noGrp="1" noChangeAspect="1" noChangeArrowheads="1"/>
          </p:cNvPicPr>
          <p:nvPr>
            <p:ph sz="quarter" idx="19"/>
          </p:nvPr>
        </p:nvPicPr>
        <p:blipFill>
          <a:blip r:embed="rId2">
            <a:extLst>
              <a:ext uri="{28A0092B-C50C-407E-A947-70E740481C1C}">
                <a14:useLocalDpi xmlns:a14="http://schemas.microsoft.com/office/drawing/2010/main" val="0"/>
              </a:ext>
            </a:extLst>
          </a:blip>
          <a:srcRect/>
          <a:stretch>
            <a:fillRect/>
          </a:stretch>
        </p:blipFill>
        <p:spPr bwMode="auto">
          <a:xfrm>
            <a:off x="10939807" y="2736007"/>
            <a:ext cx="207645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3" descr="http://www.sedlabanki.is/uploads/images/50krnew_my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78099" y="2737905"/>
            <a:ext cx="2229442" cy="106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5" descr="http://www.sedlabanki.is/uploads/images/10krnew_myn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86097" y="4125704"/>
            <a:ext cx="2152514" cy="102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7" descr="http://www.sedlabanki.is/uploads/images/5krnew_myn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16257" y="4186594"/>
            <a:ext cx="2308157" cy="868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9" descr="http://www.sedlabanki.is/uploads/images/1krnew_myn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62354" y="5561988"/>
            <a:ext cx="2474603" cy="874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http://www.sedlabanki.is/library/Myndir/10þús%201%20LokaLokaLoka.jpg?proc=250x250">
            <a:hlinkClick r:id="rId7"/>
          </p:cNvPr>
          <p:cNvPicPr>
            <a:picLocks noGrp="1" noChangeAspect="1" noChangeArrowheads="1"/>
          </p:cNvPicPr>
          <p:nvPr>
            <p:ph sz="quarter" idx="18"/>
          </p:nvPr>
        </p:nvPicPr>
        <p:blipFill>
          <a:blip r:embed="rId8">
            <a:extLst>
              <a:ext uri="{28A0092B-C50C-407E-A947-70E740481C1C}">
                <a14:useLocalDpi xmlns:a14="http://schemas.microsoft.com/office/drawing/2010/main" val="0"/>
              </a:ext>
            </a:extLst>
          </a:blip>
          <a:srcRect/>
          <a:stretch>
            <a:fillRect/>
          </a:stretch>
        </p:blipFill>
        <p:spPr bwMode="auto">
          <a:xfrm>
            <a:off x="812800" y="3003212"/>
            <a:ext cx="2994720" cy="128174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7" descr="http://www.sedlabanki.is/uploads/images/nyr_1000_fram.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12028" y="3008962"/>
            <a:ext cx="265430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9" descr="http://www.sedlabanki.is/library/Myndir---ISK-og-EN/500-karl/500kr2005fram.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02185" y="4533906"/>
            <a:ext cx="26416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1" descr="http://www.sedlabanki.is/uploads/images/5000fram.jpg"/>
          <p:cNvPicPr>
            <a:picLocks noGrp="1" noChangeAspect="1" noChangeArrowheads="1"/>
          </p:cNvPicPr>
          <p:nvPr>
            <p:ph sz="quarter" idx="17"/>
          </p:nvPr>
        </p:nvPicPr>
        <p:blipFill>
          <a:blip r:embed="rId11">
            <a:extLst>
              <a:ext uri="{28A0092B-C50C-407E-A947-70E740481C1C}">
                <a14:useLocalDpi xmlns:a14="http://schemas.microsoft.com/office/drawing/2010/main" val="0"/>
              </a:ext>
            </a:extLst>
          </a:blip>
          <a:srcRect/>
          <a:stretch>
            <a:fillRect/>
          </a:stretch>
        </p:blipFill>
        <p:spPr bwMode="auto">
          <a:xfrm>
            <a:off x="829406" y="4488576"/>
            <a:ext cx="2961507" cy="1328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3" descr="http://www.sedlabanki.is/uploads/images/2000_demo_front_.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46012" y="6069725"/>
            <a:ext cx="2961507" cy="1388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itle 1"/>
          <p:cNvSpPr txBox="1">
            <a:spLocks/>
          </p:cNvSpPr>
          <p:nvPr/>
        </p:nvSpPr>
        <p:spPr>
          <a:xfrm rot="20455937">
            <a:off x="4385883" y="6290697"/>
            <a:ext cx="7484235" cy="763410"/>
          </a:xfrm>
          <a:prstGeom prst="rect">
            <a:avLst/>
          </a:prstGeom>
        </p:spPr>
        <p:txBody>
          <a:bodyPr wrap="square" lIns="0" tIns="0" rIns="0" bIns="0">
            <a:normAutofit/>
          </a:bodyPr>
          <a:lstStyle>
            <a:lvl1pPr eaLnBrk="1" hangingPunct="1">
              <a:defRPr sz="4800" b="0" i="0">
                <a:solidFill>
                  <a:srgbClr val="004562"/>
                </a:solidFill>
                <a:latin typeface="Calibri"/>
                <a:ea typeface="+mj-ea"/>
                <a:cs typeface="Calibri"/>
              </a:defRPr>
            </a:lvl1pPr>
          </a:lstStyle>
          <a:p>
            <a:r>
              <a:rPr lang="is-IS" kern="0" dirty="0" smtClean="0"/>
              <a:t>Seðlarnir eru 100% „</a:t>
            </a:r>
            <a:r>
              <a:rPr lang="is-IS" kern="0" dirty="0" err="1" smtClean="0"/>
              <a:t>vegan</a:t>
            </a:r>
            <a:r>
              <a:rPr lang="is-IS" kern="0" dirty="0" smtClean="0"/>
              <a:t>“.</a:t>
            </a:r>
            <a:endParaRPr lang="is-IS" kern="0" dirty="0"/>
          </a:p>
        </p:txBody>
      </p:sp>
    </p:spTree>
    <p:extLst>
      <p:ext uri="{BB962C8B-B14F-4D97-AF65-F5344CB8AC3E}">
        <p14:creationId xmlns:p14="http://schemas.microsoft.com/office/powerpoint/2010/main" val="20274486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Content Placeholder 2"/>
          <p:cNvSpPr>
            <a:spLocks noGrp="1"/>
          </p:cNvSpPr>
          <p:nvPr>
            <p:ph idx="1"/>
          </p:nvPr>
        </p:nvSpPr>
        <p:spPr>
          <a:xfrm>
            <a:off x="2525184" y="1979084"/>
            <a:ext cx="10845800" cy="6502400"/>
          </a:xfrm>
        </p:spPr>
        <p:txBody>
          <a:bodyPr/>
          <a:lstStyle/>
          <a:p>
            <a:pPr marL="0" indent="0">
              <a:buNone/>
            </a:pPr>
            <a:r>
              <a:rPr lang="is-IS" altLang="is-IS" dirty="0" smtClean="0"/>
              <a:t>                     	</a:t>
            </a:r>
            <a:r>
              <a:rPr lang="is-IS" altLang="is-IS" sz="4000" dirty="0" smtClean="0"/>
              <a:t> Vatnsmerki</a:t>
            </a:r>
          </a:p>
          <a:p>
            <a:pPr marL="0" indent="0">
              <a:buNone/>
            </a:pPr>
            <a:endParaRPr lang="is-IS" altLang="is-IS" dirty="0" smtClean="0"/>
          </a:p>
          <a:p>
            <a:pPr marL="0" indent="0">
              <a:buNone/>
            </a:pPr>
            <a:endParaRPr lang="is-IS" altLang="is-IS" dirty="0" smtClean="0"/>
          </a:p>
          <a:p>
            <a:pPr marL="0" indent="0">
              <a:buNone/>
            </a:pPr>
            <a:r>
              <a:rPr lang="is-IS" altLang="is-IS" dirty="0" smtClean="0"/>
              <a:t>                      	 „</a:t>
            </a:r>
            <a:r>
              <a:rPr lang="is-IS" altLang="is-IS" sz="4000" dirty="0" smtClean="0"/>
              <a:t>Draugamerki</a:t>
            </a:r>
            <a:r>
              <a:rPr lang="is-IS" altLang="is-IS" dirty="0" smtClean="0"/>
              <a:t>“</a:t>
            </a:r>
          </a:p>
          <a:p>
            <a:pPr marL="0" indent="0">
              <a:buNone/>
            </a:pPr>
            <a:endParaRPr lang="is-IS" altLang="is-IS" dirty="0" smtClean="0"/>
          </a:p>
          <a:p>
            <a:pPr marL="0" indent="0">
              <a:buNone/>
            </a:pPr>
            <a:r>
              <a:rPr lang="is-IS" altLang="is-IS" dirty="0" smtClean="0"/>
              <a:t>                        </a:t>
            </a:r>
          </a:p>
          <a:p>
            <a:pPr marL="0" indent="0">
              <a:buNone/>
            </a:pPr>
            <a:endParaRPr lang="is-IS" altLang="is-IS" dirty="0"/>
          </a:p>
          <a:p>
            <a:pPr marL="0" indent="0">
              <a:buNone/>
            </a:pPr>
            <a:r>
              <a:rPr lang="is-IS" altLang="is-IS" dirty="0" smtClean="0"/>
              <a:t>			</a:t>
            </a:r>
            <a:r>
              <a:rPr lang="is-IS" altLang="is-IS" sz="4000" dirty="0" smtClean="0"/>
              <a:t>Málmþráður</a:t>
            </a:r>
            <a:endParaRPr lang="is-IS" altLang="is-IS" dirty="0" smtClean="0"/>
          </a:p>
          <a:p>
            <a:pPr marL="0" indent="0">
              <a:buNone/>
            </a:pPr>
            <a:endParaRPr lang="is-IS" altLang="is-IS" dirty="0" smtClean="0"/>
          </a:p>
          <a:p>
            <a:pPr marL="0" indent="0">
              <a:buNone/>
            </a:pPr>
            <a:endParaRPr lang="is-IS" altLang="is-IS" dirty="0" smtClean="0"/>
          </a:p>
          <a:p>
            <a:pPr marL="0" indent="0">
              <a:buNone/>
            </a:pPr>
            <a:r>
              <a:rPr lang="is-IS" altLang="is-IS" dirty="0" smtClean="0"/>
              <a:t>                        </a:t>
            </a:r>
          </a:p>
          <a:p>
            <a:pPr marL="0" indent="0">
              <a:buNone/>
            </a:pPr>
            <a:r>
              <a:rPr lang="is-IS" altLang="is-IS" dirty="0" smtClean="0"/>
              <a:t>			</a:t>
            </a:r>
            <a:r>
              <a:rPr lang="is-IS" altLang="is-IS" sz="4000" dirty="0" smtClean="0"/>
              <a:t>Blindramerki  </a:t>
            </a:r>
            <a:r>
              <a:rPr lang="is-IS" altLang="is-IS" dirty="0" smtClean="0"/>
              <a:t>…. sjá nánar á vef</a:t>
            </a:r>
          </a:p>
        </p:txBody>
      </p:sp>
      <p:pic>
        <p:nvPicPr>
          <p:cNvPr id="20484" name="Picture 8" descr="http://www.sedlabanki.is/uploads/images/vatnsmerk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7630" y="1691680"/>
            <a:ext cx="234950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10" descr="http://www.sedlabanki.is/uploads/images/rettur_oryggisthradu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0288" y="5456833"/>
            <a:ext cx="234950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12" descr="http://www.sedlabanki.is/uploads/images/lysandi_reitu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7630" y="3642784"/>
            <a:ext cx="234950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14" descr="http://www.sedlabanki.is/uploads/images/blindrarmerk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4826" y="7407937"/>
            <a:ext cx="234950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txBox="1">
            <a:spLocks/>
          </p:cNvSpPr>
          <p:nvPr/>
        </p:nvSpPr>
        <p:spPr>
          <a:xfrm>
            <a:off x="818025" y="417983"/>
            <a:ext cx="12923375" cy="763410"/>
          </a:xfrm>
          <a:prstGeom prst="rect">
            <a:avLst/>
          </a:prstGeom>
        </p:spPr>
        <p:txBody>
          <a:bodyPr wrap="square" lIns="0" tIns="0" rIns="0" bIns="0">
            <a:normAutofit/>
          </a:bodyPr>
          <a:lstStyle>
            <a:lvl1pPr eaLnBrk="1" hangingPunct="1">
              <a:defRPr sz="4800" b="0" i="0">
                <a:solidFill>
                  <a:srgbClr val="004562"/>
                </a:solidFill>
                <a:latin typeface="Calibri"/>
                <a:ea typeface="+mj-ea"/>
                <a:cs typeface="Calibri"/>
              </a:defRPr>
            </a:lvl1pPr>
          </a:lstStyle>
          <a:p>
            <a:r>
              <a:rPr lang="is-IS" kern="0" dirty="0" smtClean="0"/>
              <a:t>Öryggisatriði í seðlum</a:t>
            </a:r>
            <a:endParaRPr lang="is-IS" kern="0" dirty="0"/>
          </a:p>
        </p:txBody>
      </p:sp>
    </p:spTree>
    <p:extLst>
      <p:ext uri="{BB962C8B-B14F-4D97-AF65-F5344CB8AC3E}">
        <p14:creationId xmlns:p14="http://schemas.microsoft.com/office/powerpoint/2010/main" val="27366907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is-IS" dirty="0" smtClean="0"/>
              <a:t>Tiltölulega lítið reiðufé í umferð</a:t>
            </a:r>
            <a:endParaRPr lang="is-I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75272" y="2514838"/>
            <a:ext cx="6408712" cy="6129234"/>
          </a:xfrm>
        </p:spPr>
      </p:pic>
      <p:sp>
        <p:nvSpPr>
          <p:cNvPr id="4" name="Content Placeholder 3"/>
          <p:cNvSpPr>
            <a:spLocks noGrp="1"/>
          </p:cNvSpPr>
          <p:nvPr>
            <p:ph idx="10"/>
          </p:nvPr>
        </p:nvSpPr>
        <p:spPr/>
        <p:txBody>
          <a:bodyPr/>
          <a:lstStyle/>
          <a:p>
            <a:r>
              <a:rPr lang="is-IS" dirty="0" smtClean="0"/>
              <a:t>Ávísanir mikið notaðar fram yfir 1980 en þá taka greiðslukort smám saman við</a:t>
            </a:r>
          </a:p>
          <a:p>
            <a:r>
              <a:rPr lang="is-IS" dirty="0" smtClean="0"/>
              <a:t>Reiðufé jókst eftir hrunið – og svo með ferðamönnum</a:t>
            </a:r>
            <a:endParaRPr lang="is-IS" dirty="0"/>
          </a:p>
        </p:txBody>
      </p:sp>
    </p:spTree>
    <p:extLst>
      <p:ext uri="{BB962C8B-B14F-4D97-AF65-F5344CB8AC3E}">
        <p14:creationId xmlns:p14="http://schemas.microsoft.com/office/powerpoint/2010/main" val="2494225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smtClean="0"/>
              <a:t>III Reiðufé</a:t>
            </a:r>
            <a:endParaRPr lang="is-IS" dirty="0"/>
          </a:p>
        </p:txBody>
      </p:sp>
      <p:pic>
        <p:nvPicPr>
          <p:cNvPr id="4" name="Picture 3"/>
          <p:cNvPicPr>
            <a:picLocks noChangeAspect="1"/>
          </p:cNvPicPr>
          <p:nvPr/>
        </p:nvPicPr>
        <p:blipFill>
          <a:blip r:embed="rId2"/>
          <a:stretch>
            <a:fillRect/>
          </a:stretch>
        </p:blipFill>
        <p:spPr>
          <a:xfrm>
            <a:off x="2943424" y="1979712"/>
            <a:ext cx="7557297" cy="6153581"/>
          </a:xfrm>
          <a:prstGeom prst="rect">
            <a:avLst/>
          </a:prstGeom>
        </p:spPr>
      </p:pic>
    </p:spTree>
    <p:extLst>
      <p:ext uri="{BB962C8B-B14F-4D97-AF65-F5344CB8AC3E}">
        <p14:creationId xmlns:p14="http://schemas.microsoft.com/office/powerpoint/2010/main" val="15210121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normAutofit fontScale="90000"/>
          </a:bodyPr>
          <a:lstStyle/>
          <a:p>
            <a:r>
              <a:rPr lang="is-IS" dirty="0" smtClean="0"/>
              <a:t>Meginverkefnið skv. </a:t>
            </a:r>
            <a:r>
              <a:rPr lang="is-IS" dirty="0"/>
              <a:t>l</a:t>
            </a:r>
            <a:r>
              <a:rPr lang="is-IS" dirty="0" smtClean="0"/>
              <a:t>ögum: Hvernig virkar peningastefnan? Örstutt yfirlit</a:t>
            </a:r>
            <a:endParaRPr lang="is-IS" dirty="0"/>
          </a:p>
        </p:txBody>
      </p:sp>
      <p:pic>
        <p:nvPicPr>
          <p:cNvPr id="10" name="Content Placeholder 9"/>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93242" y="2915817"/>
            <a:ext cx="11778457" cy="5184576"/>
          </a:xfrm>
        </p:spPr>
      </p:pic>
      <p:sp>
        <p:nvSpPr>
          <p:cNvPr id="9" name="Content Placeholder 8"/>
          <p:cNvSpPr>
            <a:spLocks noGrp="1"/>
          </p:cNvSpPr>
          <p:nvPr>
            <p:ph idx="10"/>
          </p:nvPr>
        </p:nvSpPr>
        <p:spPr>
          <a:xfrm>
            <a:off x="8992096" y="1979712"/>
            <a:ext cx="6696744" cy="1296145"/>
          </a:xfrm>
        </p:spPr>
        <p:txBody>
          <a:bodyPr/>
          <a:lstStyle/>
          <a:p>
            <a:r>
              <a:rPr lang="is-IS" sz="2400" dirty="0" smtClean="0"/>
              <a:t>Áhrif á efnahagsumsvif: Tekur 1 - 6 ársfjórðunga</a:t>
            </a:r>
          </a:p>
          <a:p>
            <a:r>
              <a:rPr lang="is-IS" sz="2400" dirty="0" smtClean="0"/>
              <a:t>Áhrif á verðbólgu: Tekur 4-6 ársfjórðunga</a:t>
            </a:r>
          </a:p>
          <a:p>
            <a:r>
              <a:rPr lang="is-IS" sz="2400" dirty="0" smtClean="0"/>
              <a:t>Áhrifin sambærileg hér og í öðrum löndum</a:t>
            </a:r>
            <a:endParaRPr lang="is-IS" sz="2400" dirty="0"/>
          </a:p>
        </p:txBody>
      </p:sp>
    </p:spTree>
    <p:extLst>
      <p:ext uri="{BB962C8B-B14F-4D97-AF65-F5344CB8AC3E}">
        <p14:creationId xmlns:p14="http://schemas.microsoft.com/office/powerpoint/2010/main" val="27280613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is-IS" dirty="0" smtClean="0"/>
              <a:t>Yfirstjórn Seðlabankans</a:t>
            </a:r>
            <a:endParaRPr lang="is-IS" dirty="0"/>
          </a:p>
        </p:txBody>
      </p:sp>
      <p:pic>
        <p:nvPicPr>
          <p:cNvPr id="14" name="Content Placeholder 1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17563" y="2829315"/>
            <a:ext cx="7158037" cy="4772832"/>
          </a:xfrm>
        </p:spPr>
      </p:pic>
      <p:pic>
        <p:nvPicPr>
          <p:cNvPr id="3" name="Content Placeholder 2"/>
          <p:cNvPicPr>
            <a:picLocks noGrp="1" noChangeAspect="1"/>
          </p:cNvPicPr>
          <p:nvPr>
            <p:ph idx="10"/>
          </p:nvPr>
        </p:nvPicPr>
        <p:blipFill>
          <a:blip r:embed="rId3" cstate="print">
            <a:extLst>
              <a:ext uri="{28A0092B-C50C-407E-A947-70E740481C1C}">
                <a14:useLocalDpi xmlns:a14="http://schemas.microsoft.com/office/drawing/2010/main" val="0"/>
              </a:ext>
            </a:extLst>
          </a:blip>
          <a:stretch>
            <a:fillRect/>
          </a:stretch>
        </p:blipFill>
        <p:spPr>
          <a:xfrm>
            <a:off x="9208121" y="2797007"/>
            <a:ext cx="4533279" cy="4850644"/>
          </a:xfrm>
        </p:spPr>
      </p:pic>
      <p:sp>
        <p:nvSpPr>
          <p:cNvPr id="6" name="Title 4"/>
          <p:cNvSpPr txBox="1">
            <a:spLocks/>
          </p:cNvSpPr>
          <p:nvPr/>
        </p:nvSpPr>
        <p:spPr>
          <a:xfrm>
            <a:off x="794190" y="7956376"/>
            <a:ext cx="5328592" cy="362603"/>
          </a:xfrm>
          <a:prstGeom prst="rect">
            <a:avLst/>
          </a:prstGeom>
        </p:spPr>
        <p:txBody>
          <a:bodyPr wrap="square" lIns="0" tIns="0" rIns="0" bIns="0">
            <a:normAutofit/>
          </a:bodyPr>
          <a:lstStyle>
            <a:lvl1pPr eaLnBrk="1" hangingPunct="1">
              <a:lnSpc>
                <a:spcPct val="80000"/>
              </a:lnSpc>
              <a:spcBef>
                <a:spcPts val="0"/>
              </a:spcBef>
              <a:spcAft>
                <a:spcPts val="0"/>
              </a:spcAft>
              <a:defRPr sz="4800" b="0" i="0">
                <a:solidFill>
                  <a:srgbClr val="004562"/>
                </a:solidFill>
                <a:latin typeface="Calibri"/>
                <a:ea typeface="+mj-ea"/>
                <a:cs typeface="Calibri"/>
              </a:defRPr>
            </a:lvl1pPr>
          </a:lstStyle>
          <a:p>
            <a:r>
              <a:rPr lang="is-IS" sz="2000" kern="0" dirty="0" smtClean="0"/>
              <a:t>Már Guðmundsson seðlabankastjóri</a:t>
            </a:r>
            <a:endParaRPr lang="is-IS" sz="2000" kern="0" dirty="0"/>
          </a:p>
        </p:txBody>
      </p:sp>
      <p:sp>
        <p:nvSpPr>
          <p:cNvPr id="7" name="Title 4"/>
          <p:cNvSpPr txBox="1">
            <a:spLocks/>
          </p:cNvSpPr>
          <p:nvPr/>
        </p:nvSpPr>
        <p:spPr>
          <a:xfrm>
            <a:off x="9177583" y="7956376"/>
            <a:ext cx="5328592" cy="362603"/>
          </a:xfrm>
          <a:prstGeom prst="rect">
            <a:avLst/>
          </a:prstGeom>
        </p:spPr>
        <p:txBody>
          <a:bodyPr wrap="square" lIns="0" tIns="0" rIns="0" bIns="0">
            <a:normAutofit fontScale="70000" lnSpcReduction="20000"/>
          </a:bodyPr>
          <a:lstStyle>
            <a:lvl1pPr eaLnBrk="1" hangingPunct="1">
              <a:lnSpc>
                <a:spcPct val="80000"/>
              </a:lnSpc>
              <a:spcBef>
                <a:spcPts val="0"/>
              </a:spcBef>
              <a:spcAft>
                <a:spcPts val="0"/>
              </a:spcAft>
              <a:defRPr sz="4800" b="0" i="0">
                <a:solidFill>
                  <a:srgbClr val="004562"/>
                </a:solidFill>
                <a:latin typeface="Calibri"/>
                <a:ea typeface="+mj-ea"/>
                <a:cs typeface="Calibri"/>
              </a:defRPr>
            </a:lvl1pPr>
          </a:lstStyle>
          <a:p>
            <a:r>
              <a:rPr lang="is-IS" sz="2800" kern="0" dirty="0" smtClean="0"/>
              <a:t>Rannveig Sigurðardóttir aðstoðarseðlabankastjóri</a:t>
            </a:r>
            <a:endParaRPr lang="is-IS" sz="2800" kern="0" dirty="0"/>
          </a:p>
        </p:txBody>
      </p:sp>
    </p:spTree>
    <p:extLst>
      <p:ext uri="{BB962C8B-B14F-4D97-AF65-F5344CB8AC3E}">
        <p14:creationId xmlns:p14="http://schemas.microsoft.com/office/powerpoint/2010/main" val="20965115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is-IS" dirty="0" smtClean="0"/>
              <a:t>Peningastefnunefnd tekur ákvörðun um vexti</a:t>
            </a:r>
            <a:endParaRPr lang="is-IS" dirty="0"/>
          </a:p>
        </p:txBody>
      </p:sp>
      <p:sp>
        <p:nvSpPr>
          <p:cNvPr id="4" name="Content Placeholder 3"/>
          <p:cNvSpPr>
            <a:spLocks noGrp="1"/>
          </p:cNvSpPr>
          <p:nvPr>
            <p:ph idx="10"/>
          </p:nvPr>
        </p:nvSpPr>
        <p:spPr/>
        <p:txBody>
          <a:bodyPr/>
          <a:lstStyle/>
          <a:p>
            <a:r>
              <a:rPr lang="is-IS" dirty="0" smtClean="0"/>
              <a:t>Peningastefnunefnd: Sitjandi frá vinstri eru Katrín Ólafsdóttir, Már Guðmundsson formaður og Rannveig Sigurðardóttir. Standandi frá vinstri eru Þórarinn G. Pétursson og Gylfi </a:t>
            </a:r>
            <a:r>
              <a:rPr lang="is-IS" dirty="0" err="1"/>
              <a:t>Zo</a:t>
            </a:r>
            <a:r>
              <a:rPr lang="en-US" altLang="is-IS" dirty="0"/>
              <a:t>ë</a:t>
            </a:r>
            <a:r>
              <a:rPr lang="is-IS" dirty="0" err="1" smtClean="0"/>
              <a:t>ga</a:t>
            </a:r>
            <a:r>
              <a:rPr lang="is-IS" dirty="0" smtClean="0"/>
              <a:t>.</a:t>
            </a:r>
            <a:endParaRPr lang="is-IS" dirty="0"/>
          </a:p>
        </p:txBody>
      </p:sp>
      <p:pic>
        <p:nvPicPr>
          <p:cNvPr id="3" name="Content Placeholder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303464" y="2514839"/>
            <a:ext cx="9219965" cy="6146644"/>
          </a:xfrm>
        </p:spPr>
      </p:pic>
    </p:spTree>
    <p:extLst>
      <p:ext uri="{BB962C8B-B14F-4D97-AF65-F5344CB8AC3E}">
        <p14:creationId xmlns:p14="http://schemas.microsoft.com/office/powerpoint/2010/main" val="63606861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18025" y="546816"/>
            <a:ext cx="12923375" cy="1072855"/>
          </a:xfrm>
        </p:spPr>
        <p:txBody>
          <a:bodyPr>
            <a:normAutofit/>
          </a:bodyPr>
          <a:lstStyle/>
          <a:p>
            <a:r>
              <a:rPr lang="is-IS" sz="4000" dirty="0" smtClean="0"/>
              <a:t>Kerfisáhættunefnd – leggur mat á ástand og horfur í fjármálakerfinu – starfar fyrir fjármálastöðugleikaráð</a:t>
            </a:r>
            <a:endParaRPr lang="is-IS" sz="4000"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53136" y="3347864"/>
            <a:ext cx="9558528" cy="4956048"/>
          </a:xfrm>
        </p:spPr>
      </p:pic>
      <p:sp>
        <p:nvSpPr>
          <p:cNvPr id="4" name="Content Placeholder 3"/>
          <p:cNvSpPr>
            <a:spLocks noGrp="1"/>
          </p:cNvSpPr>
          <p:nvPr>
            <p:ph idx="10"/>
          </p:nvPr>
        </p:nvSpPr>
        <p:spPr>
          <a:xfrm>
            <a:off x="817200" y="1907704"/>
            <a:ext cx="14630400" cy="1299600"/>
          </a:xfrm>
        </p:spPr>
        <p:txBody>
          <a:bodyPr/>
          <a:lstStyle/>
          <a:p>
            <a:r>
              <a:rPr lang="is-IS" sz="2000" dirty="0" smtClean="0"/>
              <a:t>Á </a:t>
            </a:r>
            <a:r>
              <a:rPr lang="is-IS" sz="2000" dirty="0"/>
              <a:t>myndinni eru talið frá vinstri: Jón Þór Sturluson, aðstoðarforstjóri Fjármálaeftirlitsins, Guðmundur Árnason, ráðuneytisstjóri í fjármála- og efnahagsráðuneyti, Már Guðmundsson seðlabankastjóri og formaður kerfisáhættunefndar, Unnur Gunnarsdóttir, forstjóri Fjármálaeftirlitsins og varaformaður kerfisáhættunefndar, Björn Rúnar Guðmundsson, sérfræðingur skipaður af ráðherra án tilnefningar og Arnór Sighvatsson aðstoðarseðlabankastjóri.</a:t>
            </a:r>
          </a:p>
          <a:p>
            <a:endParaRPr lang="is-IS" dirty="0"/>
          </a:p>
        </p:txBody>
      </p:sp>
    </p:spTree>
    <p:extLst>
      <p:ext uri="{BB962C8B-B14F-4D97-AF65-F5344CB8AC3E}">
        <p14:creationId xmlns:p14="http://schemas.microsoft.com/office/powerpoint/2010/main" val="39138820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is-IS" dirty="0" smtClean="0"/>
              <a:t>Fjármálastöðugleikaráð – getur sent tilmæli um aðgerðir</a:t>
            </a:r>
            <a:endParaRPr lang="is-I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60036" y="3187939"/>
            <a:ext cx="6545454" cy="4508021"/>
          </a:xfrm>
        </p:spPr>
      </p:pic>
      <p:sp>
        <p:nvSpPr>
          <p:cNvPr id="4" name="Content Placeholder 3"/>
          <p:cNvSpPr>
            <a:spLocks noGrp="1"/>
          </p:cNvSpPr>
          <p:nvPr>
            <p:ph idx="10"/>
          </p:nvPr>
        </p:nvSpPr>
        <p:spPr>
          <a:xfrm>
            <a:off x="817200" y="1215238"/>
            <a:ext cx="14630400" cy="908490"/>
          </a:xfrm>
        </p:spPr>
        <p:txBody>
          <a:bodyPr/>
          <a:lstStyle/>
          <a:p>
            <a:r>
              <a:rPr lang="is-IS" dirty="0" smtClean="0"/>
              <a:t>Núverandi skipan: </a:t>
            </a:r>
            <a:r>
              <a:rPr lang="is-IS" dirty="0" smtClean="0"/>
              <a:t>Bjarni Benediktsson, þáverandi fjármála – og efnahagsráðherra, formaður, Unnur Gunnarsdóttir, forstjóri Fjármálaeftirlitsins og Már Guðmundsson seðlabankastjóri. </a:t>
            </a:r>
            <a:endParaRPr lang="is-IS" dirty="0"/>
          </a:p>
        </p:txBody>
      </p:sp>
    </p:spTree>
    <p:extLst>
      <p:ext uri="{BB962C8B-B14F-4D97-AF65-F5344CB8AC3E}">
        <p14:creationId xmlns:p14="http://schemas.microsoft.com/office/powerpoint/2010/main" val="40517885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normAutofit/>
          </a:bodyPr>
          <a:lstStyle/>
          <a:p>
            <a:r>
              <a:rPr lang="is-IS" dirty="0" smtClean="0"/>
              <a:t>Bankaráð: einn af mörgum eftirlitsaðilum með SÍ</a:t>
            </a:r>
            <a:endParaRPr lang="is-IS" dirty="0"/>
          </a:p>
        </p:txBody>
      </p:sp>
      <p:sp>
        <p:nvSpPr>
          <p:cNvPr id="10" name="Content Placeholder 9"/>
          <p:cNvSpPr>
            <a:spLocks noGrp="1"/>
          </p:cNvSpPr>
          <p:nvPr>
            <p:ph idx="10"/>
          </p:nvPr>
        </p:nvSpPr>
        <p:spPr>
          <a:xfrm>
            <a:off x="817200" y="1215238"/>
            <a:ext cx="14630400" cy="1484554"/>
          </a:xfrm>
        </p:spPr>
        <p:txBody>
          <a:bodyPr/>
          <a:lstStyle/>
          <a:p>
            <a:r>
              <a:rPr lang="is-IS" sz="1800" dirty="0" smtClean="0"/>
              <a:t>Í bankaráði eru sjö fulltrúar, kjörnir af Alþingi eftir hverjar þingkosningar, síðast í apríl. Þessi mynd af ráðinu frá 2013-2017 ásamt þeim starfsmönnum bankans sem sitja fundi ráðsins reglulega.</a:t>
            </a:r>
          </a:p>
          <a:p>
            <a:r>
              <a:rPr lang="is-IS" sz="1800" dirty="0" smtClean="0"/>
              <a:t>Formaður er Þórunn Guðmundsdóttir. Frá vinstri: Arnór Sighvatsson aðstoðarseðlabankastjóri, Stefán Jóhann Stefánsson, ritari bankaráðs, Bára Valdís Ármannsdóttir, Þórunn Guðmundsdóttir formaður, Sveinn Agnarsson varaformaður, Auður Hermannsdóttir, Sigurður Kári Kristjánsson, Þór Saari, Hildur Traustadóttir og Már Guðmundsson seðlabankastjóri. Bára og Hildur eru varafulltrúar fyrir Frosta Sigurjónsson og Björn Val Gíslason. </a:t>
            </a:r>
            <a:endParaRPr lang="is-IS" sz="18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71416" y="2729522"/>
            <a:ext cx="10297144" cy="6156230"/>
          </a:xfrm>
          <a:prstGeom prst="rect">
            <a:avLst/>
          </a:prstGeom>
        </p:spPr>
      </p:pic>
    </p:spTree>
    <p:extLst>
      <p:ext uri="{BB962C8B-B14F-4D97-AF65-F5344CB8AC3E}">
        <p14:creationId xmlns:p14="http://schemas.microsoft.com/office/powerpoint/2010/main" val="28280332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is-IS" dirty="0"/>
              <a:t>Markmið Seðlabanka Íslands</a:t>
            </a:r>
          </a:p>
        </p:txBody>
      </p:sp>
      <p:sp>
        <p:nvSpPr>
          <p:cNvPr id="3" name="Content Placeholder 2"/>
          <p:cNvSpPr>
            <a:spLocks noGrp="1"/>
          </p:cNvSpPr>
          <p:nvPr>
            <p:ph idx="1"/>
          </p:nvPr>
        </p:nvSpPr>
        <p:spPr/>
        <p:txBody>
          <a:bodyPr/>
          <a:lstStyle/>
          <a:p>
            <a:r>
              <a:rPr lang="is-IS" sz="3600" dirty="0"/>
              <a:t>Stöðugt verðlag </a:t>
            </a:r>
            <a:r>
              <a:rPr lang="is-IS" sz="3200" dirty="0"/>
              <a:t>(meginmarkmið 3. gr.)</a:t>
            </a:r>
          </a:p>
          <a:p>
            <a:r>
              <a:rPr lang="is-IS" sz="3600" dirty="0"/>
              <a:t>Fjármálastöðugleiki</a:t>
            </a:r>
            <a:r>
              <a:rPr lang="is-IS" sz="3200" dirty="0"/>
              <a:t> (4. gr.)</a:t>
            </a:r>
          </a:p>
          <a:p>
            <a:pPr lvl="1"/>
            <a:endParaRPr lang="is-IS" sz="3200" dirty="0"/>
          </a:p>
          <a:p>
            <a:r>
              <a:rPr lang="is-IS" sz="3200" dirty="0"/>
              <a:t>Stuðla að framgangi stefnu ríkisstjórnar í efnahagsmálum enda telji hann það ekki ganga gegn meginmarkmiði </a:t>
            </a:r>
            <a:r>
              <a:rPr lang="is-IS" sz="3200" dirty="0" err="1"/>
              <a:t>sínu</a:t>
            </a:r>
            <a:r>
              <a:rPr lang="is-IS" sz="3200" dirty="0"/>
              <a:t> (3. gr.)</a:t>
            </a:r>
          </a:p>
          <a:p>
            <a:endParaRPr lang="is-IS" dirty="0"/>
          </a:p>
        </p:txBody>
      </p:sp>
      <p:pic>
        <p:nvPicPr>
          <p:cNvPr id="4" name="Content Placeholder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11787" y="5446103"/>
            <a:ext cx="1935813" cy="2903105"/>
          </a:xfrm>
          <a:prstGeom prst="rect">
            <a:avLst/>
          </a:prstGeom>
        </p:spPr>
      </p:pic>
    </p:spTree>
    <p:extLst>
      <p:ext uri="{BB962C8B-B14F-4D97-AF65-F5344CB8AC3E}">
        <p14:creationId xmlns:p14="http://schemas.microsoft.com/office/powerpoint/2010/main" val="32485693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r>
              <a:rPr lang="is-IS" dirty="0" smtClean="0"/>
              <a:t>Um 180 starfsmenn. </a:t>
            </a:r>
            <a:r>
              <a:rPr lang="is-IS" dirty="0"/>
              <a:t>Fækkun fram yfir </a:t>
            </a:r>
            <a:r>
              <a:rPr lang="is-IS" dirty="0" smtClean="0"/>
              <a:t>árið 2000 </a:t>
            </a:r>
            <a:endParaRPr lang="is-IS" dirty="0"/>
          </a:p>
          <a:p>
            <a:r>
              <a:rPr lang="is-IS" dirty="0"/>
              <a:t>Fjölgun eftir </a:t>
            </a:r>
            <a:r>
              <a:rPr lang="is-IS" dirty="0" smtClean="0"/>
              <a:t>hrun</a:t>
            </a:r>
          </a:p>
          <a:p>
            <a:r>
              <a:rPr lang="is-IS" dirty="0" smtClean="0"/>
              <a:t>Kynjajafnvægi batnað – konum hefur fjölgað</a:t>
            </a:r>
          </a:p>
          <a:p>
            <a:r>
              <a:rPr lang="is-IS" dirty="0" smtClean="0"/>
              <a:t>Háskólamenntuðum </a:t>
            </a:r>
            <a:r>
              <a:rPr lang="is-IS" dirty="0"/>
              <a:t>hefur fjölgað</a:t>
            </a:r>
          </a:p>
          <a:p>
            <a:endParaRPr lang="is-IS" dirty="0"/>
          </a:p>
        </p:txBody>
      </p:sp>
      <p:pic>
        <p:nvPicPr>
          <p:cNvPr id="9" name="Content Placeholder 8"/>
          <p:cNvPicPr>
            <a:picLocks noGrp="1" noChangeAspect="1"/>
          </p:cNvPicPr>
          <p:nvPr>
            <p:ph sz="quarter" idx="17"/>
          </p:nvPr>
        </p:nvPicPr>
        <p:blipFill>
          <a:blip r:embed="rId2">
            <a:extLst>
              <a:ext uri="{28A0092B-C50C-407E-A947-70E740481C1C}">
                <a14:useLocalDpi xmlns:a14="http://schemas.microsoft.com/office/drawing/2010/main" val="0"/>
              </a:ext>
            </a:extLst>
          </a:blip>
          <a:stretch>
            <a:fillRect/>
          </a:stretch>
        </p:blipFill>
        <p:spPr>
          <a:xfrm>
            <a:off x="2176301" y="2892608"/>
            <a:ext cx="4434211" cy="5098684"/>
          </a:xfrm>
        </p:spPr>
      </p:pic>
      <p:pic>
        <p:nvPicPr>
          <p:cNvPr id="10" name="Content Placeholder 9"/>
          <p:cNvPicPr>
            <a:picLocks noGrp="1" noChangeAspect="1"/>
          </p:cNvPicPr>
          <p:nvPr>
            <p:ph sz="quarter" idx="18"/>
          </p:nvPr>
        </p:nvPicPr>
        <p:blipFill>
          <a:blip r:embed="rId3">
            <a:extLst>
              <a:ext uri="{28A0092B-C50C-407E-A947-70E740481C1C}">
                <a14:useLocalDpi xmlns:a14="http://schemas.microsoft.com/office/drawing/2010/main" val="0"/>
              </a:ext>
            </a:extLst>
          </a:blip>
          <a:stretch>
            <a:fillRect/>
          </a:stretch>
        </p:blipFill>
        <p:spPr>
          <a:xfrm>
            <a:off x="9681751" y="2939325"/>
            <a:ext cx="4371211" cy="5005250"/>
          </a:xfrm>
        </p:spPr>
      </p:pic>
      <p:sp>
        <p:nvSpPr>
          <p:cNvPr id="5" name="Title 4"/>
          <p:cNvSpPr>
            <a:spLocks noGrp="1"/>
          </p:cNvSpPr>
          <p:nvPr>
            <p:ph type="ctrTitle"/>
          </p:nvPr>
        </p:nvSpPr>
        <p:spPr/>
        <p:txBody>
          <a:bodyPr/>
          <a:lstStyle/>
          <a:p>
            <a:r>
              <a:rPr lang="is-IS" dirty="0" smtClean="0"/>
              <a:t>Mannauður og kynjaskipting</a:t>
            </a:r>
            <a:endParaRPr lang="is-IS" dirty="0"/>
          </a:p>
        </p:txBody>
      </p:sp>
    </p:spTree>
    <p:extLst>
      <p:ext uri="{BB962C8B-B14F-4D97-AF65-F5344CB8AC3E}">
        <p14:creationId xmlns:p14="http://schemas.microsoft.com/office/powerpoint/2010/main" val="27442485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is-IS" dirty="0" smtClean="0"/>
              <a:t>Takk fyrir!</a:t>
            </a:r>
            <a:endParaRPr lang="is-IS" dirty="0"/>
          </a:p>
        </p:txBody>
      </p:sp>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2249089"/>
            <a:ext cx="14579600" cy="5826922"/>
          </a:xfrm>
        </p:spPr>
      </p:pic>
    </p:spTree>
    <p:extLst>
      <p:ext uri="{BB962C8B-B14F-4D97-AF65-F5344CB8AC3E}">
        <p14:creationId xmlns:p14="http://schemas.microsoft.com/office/powerpoint/2010/main" val="28529347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is-IS" dirty="0"/>
              <a:t>Önnur helstu verkefni </a:t>
            </a:r>
            <a:r>
              <a:rPr lang="is-IS" dirty="0" smtClean="0">
                <a:solidFill>
                  <a:srgbClr val="002060"/>
                </a:solidFill>
              </a:rPr>
              <a:t>Seðlabanka Íslands</a:t>
            </a:r>
            <a:endParaRPr lang="is-IS" dirty="0"/>
          </a:p>
        </p:txBody>
      </p:sp>
      <p:sp>
        <p:nvSpPr>
          <p:cNvPr id="3" name="Content Placeholder 2"/>
          <p:cNvSpPr>
            <a:spLocks noGrp="1"/>
          </p:cNvSpPr>
          <p:nvPr>
            <p:ph idx="1"/>
          </p:nvPr>
        </p:nvSpPr>
        <p:spPr/>
        <p:txBody>
          <a:bodyPr>
            <a:normAutofit lnSpcReduction="10000"/>
          </a:bodyPr>
          <a:lstStyle/>
          <a:p>
            <a:pPr>
              <a:spcAft>
                <a:spcPts val="2400"/>
              </a:spcAft>
            </a:pPr>
            <a:r>
              <a:rPr lang="is-IS" dirty="0"/>
              <a:t>Útgáfa seðla- og myntar</a:t>
            </a:r>
          </a:p>
          <a:p>
            <a:pPr>
              <a:spcAft>
                <a:spcPts val="2400"/>
              </a:spcAft>
            </a:pPr>
            <a:r>
              <a:rPr lang="is-IS" dirty="0"/>
              <a:t>Stuðla að virku </a:t>
            </a:r>
            <a:r>
              <a:rPr lang="is-IS" dirty="0" smtClean="0"/>
              <a:t>greiðslukerfi </a:t>
            </a:r>
            <a:r>
              <a:rPr lang="is-IS" dirty="0"/>
              <a:t>í landinu og við útlönd</a:t>
            </a:r>
          </a:p>
          <a:p>
            <a:pPr>
              <a:spcAft>
                <a:spcPts val="2400"/>
              </a:spcAft>
            </a:pPr>
            <a:r>
              <a:rPr lang="is-IS" dirty="0" smtClean="0"/>
              <a:t>Varðveita </a:t>
            </a:r>
            <a:r>
              <a:rPr lang="is-IS" dirty="0"/>
              <a:t>gjaldeyrisvarasjóð</a:t>
            </a:r>
          </a:p>
          <a:p>
            <a:pPr>
              <a:spcAft>
                <a:spcPts val="2400"/>
              </a:spcAft>
            </a:pPr>
            <a:r>
              <a:rPr lang="is-IS" dirty="0" smtClean="0"/>
              <a:t>Ráðgjöf </a:t>
            </a:r>
            <a:r>
              <a:rPr lang="is-IS" dirty="0"/>
              <a:t>við ríkisstjórn varðandi gjaldeyrismál, erlendar lántökur og fleira</a:t>
            </a:r>
          </a:p>
          <a:p>
            <a:pPr>
              <a:spcAft>
                <a:spcPts val="2400"/>
              </a:spcAft>
            </a:pPr>
            <a:r>
              <a:rPr lang="is-IS" dirty="0"/>
              <a:t>Samskipti við alþjóðlegar stofnanir (t.d. </a:t>
            </a:r>
            <a:r>
              <a:rPr lang="is-IS" dirty="0" smtClean="0"/>
              <a:t>AGS)</a:t>
            </a:r>
            <a:endParaRPr lang="is-IS" dirty="0"/>
          </a:p>
          <a:p>
            <a:pPr>
              <a:spcAft>
                <a:spcPts val="2400"/>
              </a:spcAft>
            </a:pPr>
            <a:r>
              <a:rPr lang="is-IS" dirty="0" err="1"/>
              <a:t>Tölfræðiupplýsingar</a:t>
            </a:r>
            <a:r>
              <a:rPr lang="is-IS" dirty="0"/>
              <a:t>, rannsóknir og </a:t>
            </a:r>
            <a:r>
              <a:rPr lang="is-IS" dirty="0" err="1"/>
              <a:t>útgáfur</a:t>
            </a:r>
            <a:r>
              <a:rPr lang="is-IS" dirty="0"/>
              <a:t> </a:t>
            </a:r>
          </a:p>
        </p:txBody>
      </p:sp>
      <p:pic>
        <p:nvPicPr>
          <p:cNvPr id="5" name="Picture 4"/>
          <p:cNvPicPr>
            <a:picLocks noChangeAspect="1"/>
          </p:cNvPicPr>
          <p:nvPr/>
        </p:nvPicPr>
        <p:blipFill>
          <a:blip r:embed="rId2"/>
          <a:stretch>
            <a:fillRect/>
          </a:stretch>
        </p:blipFill>
        <p:spPr>
          <a:xfrm>
            <a:off x="11125704" y="6228184"/>
            <a:ext cx="4421652" cy="1865784"/>
          </a:xfrm>
          <a:prstGeom prst="rect">
            <a:avLst/>
          </a:prstGeom>
        </p:spPr>
      </p:pic>
    </p:spTree>
    <p:extLst>
      <p:ext uri="{BB962C8B-B14F-4D97-AF65-F5344CB8AC3E}">
        <p14:creationId xmlns:p14="http://schemas.microsoft.com/office/powerpoint/2010/main" val="34007110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is-IS" dirty="0" err="1"/>
              <a:t>Ný</a:t>
            </a:r>
            <a:r>
              <a:rPr lang="is-IS" dirty="0"/>
              <a:t> verkefni í og eftir fjármálakreppuna</a:t>
            </a:r>
          </a:p>
        </p:txBody>
      </p:sp>
      <p:sp>
        <p:nvSpPr>
          <p:cNvPr id="3" name="Content Placeholder 2"/>
          <p:cNvSpPr>
            <a:spLocks noGrp="1"/>
          </p:cNvSpPr>
          <p:nvPr>
            <p:ph idx="1"/>
          </p:nvPr>
        </p:nvSpPr>
        <p:spPr/>
        <p:txBody>
          <a:bodyPr>
            <a:normAutofit lnSpcReduction="10000"/>
          </a:bodyPr>
          <a:lstStyle/>
          <a:p>
            <a:pPr marL="0" indent="0">
              <a:buNone/>
            </a:pPr>
            <a:r>
              <a:rPr lang="is-IS" sz="4300" i="1" dirty="0" smtClean="0"/>
              <a:t>Varanleg ný verkefni:</a:t>
            </a:r>
            <a:endParaRPr lang="is-IS" sz="4300" i="1" dirty="0"/>
          </a:p>
          <a:p>
            <a:r>
              <a:rPr lang="is-IS" dirty="0"/>
              <a:t>Peningastefnunefnd</a:t>
            </a:r>
          </a:p>
          <a:p>
            <a:r>
              <a:rPr lang="is-IS" dirty="0" smtClean="0"/>
              <a:t>Innviðir fjármálakerfisins styrktir</a:t>
            </a:r>
            <a:endParaRPr lang="is-IS" dirty="0"/>
          </a:p>
          <a:p>
            <a:r>
              <a:rPr lang="is-IS" dirty="0" smtClean="0"/>
              <a:t>Aukin </a:t>
            </a:r>
            <a:r>
              <a:rPr lang="is-IS" dirty="0"/>
              <a:t>alþjóðleg </a:t>
            </a:r>
            <a:r>
              <a:rPr lang="is-IS" dirty="0" smtClean="0"/>
              <a:t>samskipti</a:t>
            </a:r>
            <a:endParaRPr lang="is-IS" dirty="0"/>
          </a:p>
          <a:p>
            <a:pPr marL="0" indent="0">
              <a:buNone/>
            </a:pPr>
            <a:endParaRPr lang="is-IS" dirty="0" smtClean="0"/>
          </a:p>
          <a:p>
            <a:pPr marL="0" indent="0">
              <a:buNone/>
            </a:pPr>
            <a:r>
              <a:rPr lang="is-IS" sz="4300" i="1" dirty="0"/>
              <a:t>Tímabundin:</a:t>
            </a:r>
          </a:p>
          <a:p>
            <a:r>
              <a:rPr lang="is-IS" dirty="0"/>
              <a:t>Fjármagnshöft og gjaldeyriseftirlit</a:t>
            </a:r>
          </a:p>
          <a:p>
            <a:r>
              <a:rPr lang="is-IS" dirty="0"/>
              <a:t>Endurheimtur krafna á fallin fjármálafyrirtæki: Eignasafn Seðlabanka Íslands – hefur að mestu lokið hlutverki sínu</a:t>
            </a:r>
          </a:p>
          <a:p>
            <a:pPr marL="0" indent="0">
              <a:buNone/>
            </a:pPr>
            <a:endParaRPr lang="is-IS" dirty="0"/>
          </a:p>
        </p:txBody>
      </p:sp>
      <p:pic>
        <p:nvPicPr>
          <p:cNvPr id="5" name="Picture 4"/>
          <p:cNvPicPr>
            <a:picLocks noChangeAspect="1"/>
          </p:cNvPicPr>
          <p:nvPr/>
        </p:nvPicPr>
        <p:blipFill>
          <a:blip r:embed="rId2"/>
          <a:stretch>
            <a:fillRect/>
          </a:stretch>
        </p:blipFill>
        <p:spPr>
          <a:xfrm>
            <a:off x="12551556" y="3923928"/>
            <a:ext cx="3669444" cy="2441848"/>
          </a:xfrm>
          <a:prstGeom prst="rect">
            <a:avLst/>
          </a:prstGeom>
        </p:spPr>
      </p:pic>
    </p:spTree>
    <p:extLst>
      <p:ext uri="{BB962C8B-B14F-4D97-AF65-F5344CB8AC3E}">
        <p14:creationId xmlns:p14="http://schemas.microsoft.com/office/powerpoint/2010/main" val="41056943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is-IS" dirty="0" smtClean="0"/>
              <a:t>Hluti starfsfólks vorið 2018 </a:t>
            </a:r>
            <a:endParaRPr lang="is-IS" dirty="0"/>
          </a:p>
        </p:txBody>
      </p:sp>
      <p:pic>
        <p:nvPicPr>
          <p:cNvPr id="3" name="Content Placeholder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957085" y="1008207"/>
            <a:ext cx="4164643" cy="2483674"/>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88440" y="3690174"/>
            <a:ext cx="4167560" cy="2778634"/>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0712" y="1458723"/>
            <a:ext cx="6139200" cy="33780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10656" y="3466366"/>
            <a:ext cx="4111072" cy="2740715"/>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0912" y="5436096"/>
            <a:ext cx="6238800" cy="3284400"/>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088440" y="1008206"/>
            <a:ext cx="4167560" cy="2778660"/>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76986" y="6207081"/>
            <a:ext cx="4111454" cy="2740669"/>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088440" y="6208080"/>
            <a:ext cx="4109087" cy="2739670"/>
          </a:xfrm>
          <a:prstGeom prst="rect">
            <a:avLst/>
          </a:prstGeom>
        </p:spPr>
      </p:pic>
    </p:spTree>
    <p:extLst>
      <p:ext uri="{BB962C8B-B14F-4D97-AF65-F5344CB8AC3E}">
        <p14:creationId xmlns:p14="http://schemas.microsoft.com/office/powerpoint/2010/main" val="27176207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quarter" idx="17"/>
          </p:nvPr>
        </p:nvSpPr>
        <p:spPr>
          <a:xfrm>
            <a:off x="639168" y="1959620"/>
            <a:ext cx="8856984" cy="6356795"/>
          </a:xfrm>
        </p:spPr>
        <p:txBody>
          <a:bodyPr>
            <a:normAutofit fontScale="70000" lnSpcReduction="20000"/>
          </a:bodyPr>
          <a:lstStyle/>
          <a:p>
            <a:r>
              <a:rPr lang="is-IS" sz="4600" b="1" dirty="0" smtClean="0"/>
              <a:t>Ríkissjóður/ríkisstjórn/löggjafinn </a:t>
            </a:r>
          </a:p>
          <a:p>
            <a:pPr lvl="1"/>
            <a:r>
              <a:rPr lang="is-IS" sz="4000" dirty="0" smtClean="0"/>
              <a:t>vill ná hagvexti, jöfnuði og framlögum í ýmis verkefni. Notar til þess:</a:t>
            </a:r>
          </a:p>
          <a:p>
            <a:pPr lvl="2"/>
            <a:r>
              <a:rPr lang="is-IS" sz="3600" dirty="0" smtClean="0"/>
              <a:t>Skatta</a:t>
            </a:r>
          </a:p>
          <a:p>
            <a:pPr lvl="2"/>
            <a:r>
              <a:rPr lang="is-IS" sz="3600" dirty="0" smtClean="0"/>
              <a:t>Útgjöld</a:t>
            </a:r>
          </a:p>
          <a:p>
            <a:endParaRPr lang="is-IS" sz="4400" dirty="0" smtClean="0"/>
          </a:p>
          <a:p>
            <a:r>
              <a:rPr lang="is-IS" sz="4600" b="1" dirty="0" smtClean="0"/>
              <a:t>Peningastjórn / seðlabanki </a:t>
            </a:r>
          </a:p>
          <a:p>
            <a:pPr lvl="1"/>
            <a:r>
              <a:rPr lang="is-IS" sz="4000" dirty="0" smtClean="0"/>
              <a:t>stuðlar að stöðugleika í verðlagi og fjármálakerfi. Notar til þess:</a:t>
            </a:r>
          </a:p>
          <a:p>
            <a:pPr lvl="2"/>
            <a:r>
              <a:rPr lang="is-IS" sz="3600" dirty="0" smtClean="0"/>
              <a:t>Vexti</a:t>
            </a:r>
          </a:p>
          <a:p>
            <a:pPr lvl="2"/>
            <a:r>
              <a:rPr lang="is-IS" sz="3600" dirty="0" smtClean="0"/>
              <a:t>Viðskipti með krónur eða erlendan gjaldeyri</a:t>
            </a:r>
          </a:p>
          <a:p>
            <a:pPr lvl="2"/>
            <a:r>
              <a:rPr lang="is-IS" sz="3600" dirty="0" smtClean="0"/>
              <a:t>Reglur</a:t>
            </a:r>
          </a:p>
          <a:p>
            <a:endParaRPr lang="is-IS" sz="4400" dirty="0" smtClean="0"/>
          </a:p>
          <a:p>
            <a:r>
              <a:rPr lang="is-IS" sz="4400" dirty="0" smtClean="0"/>
              <a:t>Velferð er eins konar yfirmarkmið í báðum tilvikum</a:t>
            </a:r>
          </a:p>
        </p:txBody>
      </p:sp>
      <p:sp>
        <p:nvSpPr>
          <p:cNvPr id="6" name="Title 5"/>
          <p:cNvSpPr>
            <a:spLocks noGrp="1"/>
          </p:cNvSpPr>
          <p:nvPr>
            <p:ph type="ctrTitle"/>
          </p:nvPr>
        </p:nvSpPr>
        <p:spPr/>
        <p:txBody>
          <a:bodyPr>
            <a:normAutofit fontScale="90000"/>
          </a:bodyPr>
          <a:lstStyle/>
          <a:p>
            <a:r>
              <a:rPr lang="is-IS" dirty="0" smtClean="0"/>
              <a:t>Hagfræðin: Opinber hagstjórn eftir tveimur meginleiðum</a:t>
            </a:r>
            <a:br>
              <a:rPr lang="is-IS" dirty="0" smtClean="0"/>
            </a:br>
            <a:endParaRPr lang="is-IS" dirty="0"/>
          </a:p>
        </p:txBody>
      </p:sp>
      <p:pic>
        <p:nvPicPr>
          <p:cNvPr id="3" name="Content Placeholder 2"/>
          <p:cNvPicPr>
            <a:picLocks noGrp="1" noChangeAspect="1"/>
          </p:cNvPicPr>
          <p:nvPr>
            <p:ph sz="quarter" idx="18"/>
          </p:nvPr>
        </p:nvPicPr>
        <p:blipFill>
          <a:blip r:embed="rId2" cstate="print">
            <a:extLst>
              <a:ext uri="{28A0092B-C50C-407E-A947-70E740481C1C}">
                <a14:useLocalDpi xmlns:a14="http://schemas.microsoft.com/office/drawing/2010/main" val="0"/>
              </a:ext>
            </a:extLst>
          </a:blip>
          <a:stretch>
            <a:fillRect/>
          </a:stretch>
        </p:blipFill>
        <p:spPr>
          <a:xfrm>
            <a:off x="10936312" y="5278868"/>
            <a:ext cx="4627938" cy="3070069"/>
          </a:xfr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0248" y="2125131"/>
            <a:ext cx="7151687" cy="2289484"/>
          </a:xfrm>
          <a:prstGeom prst="rect">
            <a:avLst/>
          </a:prstGeom>
        </p:spPr>
      </p:pic>
    </p:spTree>
    <p:extLst>
      <p:ext uri="{BB962C8B-B14F-4D97-AF65-F5344CB8AC3E}">
        <p14:creationId xmlns:p14="http://schemas.microsoft.com/office/powerpoint/2010/main" val="31032553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err="1"/>
              <a:t>Hvað</a:t>
            </a:r>
            <a:r>
              <a:rPr lang="en-GB" dirty="0"/>
              <a:t> </a:t>
            </a:r>
            <a:r>
              <a:rPr lang="en-GB" dirty="0" err="1"/>
              <a:t>er</a:t>
            </a:r>
            <a:r>
              <a:rPr lang="en-GB" dirty="0"/>
              <a:t> </a:t>
            </a:r>
            <a:r>
              <a:rPr lang="en-GB" dirty="0" err="1" smtClean="0"/>
              <a:t>þá</a:t>
            </a:r>
            <a:r>
              <a:rPr lang="en-GB" dirty="0" smtClean="0"/>
              <a:t> </a:t>
            </a:r>
            <a:r>
              <a:rPr lang="en-GB" dirty="0" err="1" smtClean="0"/>
              <a:t>seðlabanki</a:t>
            </a:r>
            <a:r>
              <a:rPr lang="en-GB" dirty="0"/>
              <a:t>?</a:t>
            </a:r>
            <a:endParaRPr lang="is-IS" dirty="0"/>
          </a:p>
        </p:txBody>
      </p:sp>
      <p:sp>
        <p:nvSpPr>
          <p:cNvPr id="3" name="Content Placeholder 2"/>
          <p:cNvSpPr>
            <a:spLocks noGrp="1"/>
          </p:cNvSpPr>
          <p:nvPr>
            <p:ph idx="1"/>
          </p:nvPr>
        </p:nvSpPr>
        <p:spPr/>
        <p:txBody>
          <a:bodyPr>
            <a:normAutofit/>
          </a:bodyPr>
          <a:lstStyle/>
          <a:p>
            <a:r>
              <a:rPr lang="is-IS" dirty="0"/>
              <a:t>Verkfæri </a:t>
            </a:r>
            <a:r>
              <a:rPr lang="is-IS" dirty="0" smtClean="0"/>
              <a:t>ríkisins til að ná ákveðnum markmiðum</a:t>
            </a:r>
          </a:p>
          <a:p>
            <a:r>
              <a:rPr lang="is-IS" dirty="0" smtClean="0"/>
              <a:t>Banki bankanna og ríkisins </a:t>
            </a:r>
          </a:p>
          <a:p>
            <a:r>
              <a:rPr lang="is-IS" dirty="0" smtClean="0"/>
              <a:t>Ríkisstofnun</a:t>
            </a:r>
          </a:p>
          <a:p>
            <a:r>
              <a:rPr lang="is-IS" dirty="0" smtClean="0"/>
              <a:t>Stjórnsýslustofnun – tekur ýmsar ákvarðanir</a:t>
            </a:r>
          </a:p>
          <a:p>
            <a:r>
              <a:rPr lang="is-IS" dirty="0" smtClean="0"/>
              <a:t>Fræðastofnun – um efnahagsmál</a:t>
            </a:r>
          </a:p>
          <a:p>
            <a:r>
              <a:rPr lang="is-IS" dirty="0" smtClean="0"/>
              <a:t>Alþjóðastofnun – sér um samskipti ríkisins út á við</a:t>
            </a:r>
          </a:p>
          <a:p>
            <a:r>
              <a:rPr lang="is-IS" dirty="0" smtClean="0"/>
              <a:t>Sjálfstæð stofnun – minni pólitík</a:t>
            </a:r>
          </a:p>
          <a:p>
            <a:r>
              <a:rPr lang="is-IS" dirty="0" smtClean="0"/>
              <a:t>…margir hattar á höfði</a:t>
            </a:r>
          </a:p>
          <a:p>
            <a:endParaRPr lang="is-IS" dirty="0"/>
          </a:p>
        </p:txBody>
      </p:sp>
      <p:pic>
        <p:nvPicPr>
          <p:cNvPr id="6" name="Picture 5"/>
          <p:cNvPicPr>
            <a:picLocks noChangeAspect="1"/>
          </p:cNvPicPr>
          <p:nvPr/>
        </p:nvPicPr>
        <p:blipFill>
          <a:blip r:embed="rId2"/>
          <a:stretch>
            <a:fillRect/>
          </a:stretch>
        </p:blipFill>
        <p:spPr>
          <a:xfrm>
            <a:off x="12592496" y="4092354"/>
            <a:ext cx="2855105" cy="4290458"/>
          </a:xfrm>
          <a:prstGeom prst="rect">
            <a:avLst/>
          </a:prstGeom>
        </p:spPr>
      </p:pic>
    </p:spTree>
    <p:extLst>
      <p:ext uri="{BB962C8B-B14F-4D97-AF65-F5344CB8AC3E}">
        <p14:creationId xmlns:p14="http://schemas.microsoft.com/office/powerpoint/2010/main" val="12569874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is-IS" altLang="is-IS" dirty="0"/>
              <a:t>Seðlabankinn og </a:t>
            </a:r>
            <a:r>
              <a:rPr lang="is-IS" altLang="is-IS" dirty="0" smtClean="0"/>
              <a:t>stjórnkerfið</a:t>
            </a:r>
            <a:endParaRPr lang="is-IS" dirty="0"/>
          </a:p>
        </p:txBody>
      </p:sp>
      <p:sp>
        <p:nvSpPr>
          <p:cNvPr id="3" name="Content Placeholder 2"/>
          <p:cNvSpPr>
            <a:spLocks noGrp="1"/>
          </p:cNvSpPr>
          <p:nvPr>
            <p:ph idx="1"/>
          </p:nvPr>
        </p:nvSpPr>
        <p:spPr/>
        <p:txBody>
          <a:bodyPr>
            <a:normAutofit/>
          </a:bodyPr>
          <a:lstStyle/>
          <a:p>
            <a:pPr>
              <a:lnSpc>
                <a:spcPct val="80000"/>
              </a:lnSpc>
              <a:spcBef>
                <a:spcPts val="0"/>
              </a:spcBef>
              <a:spcAft>
                <a:spcPts val="3600"/>
              </a:spcAft>
              <a:buSzPct val="40000"/>
            </a:pPr>
            <a:r>
              <a:rPr lang="is-IS" altLang="is-IS" dirty="0" smtClean="0"/>
              <a:t>Starfar samkvæmt lögum</a:t>
            </a:r>
          </a:p>
          <a:p>
            <a:pPr>
              <a:lnSpc>
                <a:spcPct val="80000"/>
              </a:lnSpc>
              <a:spcBef>
                <a:spcPts val="0"/>
              </a:spcBef>
              <a:spcAft>
                <a:spcPts val="3600"/>
              </a:spcAft>
              <a:buSzPct val="40000"/>
            </a:pPr>
            <a:r>
              <a:rPr lang="is-IS" altLang="is-IS" dirty="0" smtClean="0"/>
              <a:t>Eign ríkisins</a:t>
            </a:r>
          </a:p>
          <a:p>
            <a:pPr>
              <a:lnSpc>
                <a:spcPct val="80000"/>
              </a:lnSpc>
              <a:spcBef>
                <a:spcPts val="0"/>
              </a:spcBef>
              <a:spcAft>
                <a:spcPts val="3600"/>
              </a:spcAft>
              <a:buSzPct val="40000"/>
            </a:pPr>
            <a:r>
              <a:rPr lang="is-IS" altLang="is-IS" dirty="0" smtClean="0"/>
              <a:t>Sjálfstæð stofnun</a:t>
            </a:r>
            <a:endParaRPr lang="is-IS" altLang="is-IS" dirty="0"/>
          </a:p>
          <a:p>
            <a:pPr>
              <a:lnSpc>
                <a:spcPct val="80000"/>
              </a:lnSpc>
              <a:spcBef>
                <a:spcPts val="0"/>
              </a:spcBef>
              <a:spcAft>
                <a:spcPts val="3600"/>
              </a:spcAft>
              <a:buSzPct val="40000"/>
            </a:pPr>
            <a:r>
              <a:rPr lang="is-IS" altLang="is-IS" dirty="0" smtClean="0"/>
              <a:t>Ráðherra skipar seðlabankastjóra</a:t>
            </a:r>
            <a:endParaRPr lang="is-IS" altLang="is-IS" dirty="0"/>
          </a:p>
          <a:p>
            <a:pPr>
              <a:lnSpc>
                <a:spcPct val="80000"/>
              </a:lnSpc>
              <a:spcBef>
                <a:spcPts val="0"/>
              </a:spcBef>
              <a:spcAft>
                <a:spcPts val="3600"/>
              </a:spcAft>
              <a:buSzPct val="40000"/>
            </a:pPr>
            <a:r>
              <a:rPr lang="is-IS" altLang="is-IS" dirty="0"/>
              <a:t>Peningastefnunefnd </a:t>
            </a:r>
            <a:r>
              <a:rPr lang="is-IS" altLang="is-IS" dirty="0" smtClean="0"/>
              <a:t>ákveður stýrivexti</a:t>
            </a:r>
            <a:endParaRPr lang="is-IS" altLang="is-IS" dirty="0"/>
          </a:p>
          <a:p>
            <a:pPr>
              <a:lnSpc>
                <a:spcPct val="80000"/>
              </a:lnSpc>
              <a:spcBef>
                <a:spcPts val="0"/>
              </a:spcBef>
              <a:spcAft>
                <a:spcPts val="3600"/>
              </a:spcAft>
              <a:buSzPct val="40000"/>
            </a:pPr>
            <a:r>
              <a:rPr lang="is-IS" altLang="is-IS" dirty="0" smtClean="0"/>
              <a:t>Seðlabankastjóri stýrir starfinu</a:t>
            </a:r>
            <a:endParaRPr lang="is-IS" altLang="is-IS" dirty="0"/>
          </a:p>
          <a:p>
            <a:pPr>
              <a:lnSpc>
                <a:spcPct val="80000"/>
              </a:lnSpc>
              <a:spcBef>
                <a:spcPts val="0"/>
              </a:spcBef>
              <a:spcAft>
                <a:spcPts val="3600"/>
              </a:spcAft>
              <a:buSzPct val="40000"/>
            </a:pPr>
            <a:r>
              <a:rPr lang="is-IS" altLang="is-IS" dirty="0" smtClean="0"/>
              <a:t>Bankaráð kjörið af Alþingi hefur eftirlit</a:t>
            </a:r>
            <a:endParaRPr lang="is-IS" dirty="0"/>
          </a:p>
        </p:txBody>
      </p:sp>
      <p:pic>
        <p:nvPicPr>
          <p:cNvPr id="5" name="Picture 4"/>
          <p:cNvPicPr>
            <a:picLocks noChangeAspect="1"/>
          </p:cNvPicPr>
          <p:nvPr/>
        </p:nvPicPr>
        <p:blipFill>
          <a:blip r:embed="rId2"/>
          <a:stretch>
            <a:fillRect/>
          </a:stretch>
        </p:blipFill>
        <p:spPr>
          <a:xfrm>
            <a:off x="11584384" y="5816141"/>
            <a:ext cx="3863217" cy="2570796"/>
          </a:xfrm>
          <a:prstGeom prst="rect">
            <a:avLst/>
          </a:prstGeom>
        </p:spPr>
      </p:pic>
    </p:spTree>
    <p:extLst>
      <p:ext uri="{BB962C8B-B14F-4D97-AF65-F5344CB8AC3E}">
        <p14:creationId xmlns:p14="http://schemas.microsoft.com/office/powerpoint/2010/main" val="12052037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is-IS" dirty="0" smtClean="0"/>
              <a:t>Ævar vísindamaður um Seðlabankann!</a:t>
            </a:r>
            <a:endParaRPr lang="is-IS" dirty="0"/>
          </a:p>
        </p:txBody>
      </p:sp>
      <p:sp>
        <p:nvSpPr>
          <p:cNvPr id="3" name="Content Placeholder 2"/>
          <p:cNvSpPr>
            <a:spLocks noGrp="1"/>
          </p:cNvSpPr>
          <p:nvPr>
            <p:ph idx="1"/>
          </p:nvPr>
        </p:nvSpPr>
        <p:spPr/>
        <p:txBody>
          <a:bodyPr/>
          <a:lstStyle/>
          <a:p>
            <a:r>
              <a:rPr lang="is-IS" dirty="0" smtClean="0"/>
              <a:t>Gefur út peninga</a:t>
            </a:r>
          </a:p>
          <a:p>
            <a:r>
              <a:rPr lang="is-IS" dirty="0" smtClean="0"/>
              <a:t>Tryggir kaupmátt þeirra</a:t>
            </a:r>
          </a:p>
          <a:p>
            <a:r>
              <a:rPr lang="is-IS" dirty="0" smtClean="0"/>
              <a:t>Greiðsluhæfi</a:t>
            </a:r>
          </a:p>
          <a:p>
            <a:r>
              <a:rPr lang="is-IS" dirty="0" smtClean="0"/>
              <a:t>Stöðugt og virkt fjármálakerfi</a:t>
            </a:r>
          </a:p>
          <a:p>
            <a:r>
              <a:rPr lang="is-IS" dirty="0" smtClean="0"/>
              <a:t>Banki bankanna</a:t>
            </a:r>
          </a:p>
          <a:p>
            <a:r>
              <a:rPr lang="is-IS" dirty="0" smtClean="0"/>
              <a:t>Gjaldeyrisforði</a:t>
            </a:r>
            <a:endParaRPr lang="is-IS" dirty="0"/>
          </a:p>
        </p:txBody>
      </p:sp>
      <p:sp>
        <p:nvSpPr>
          <p:cNvPr id="4" name="Content Placeholder 3"/>
          <p:cNvSpPr>
            <a:spLocks noGrp="1"/>
          </p:cNvSpPr>
          <p:nvPr>
            <p:ph idx="10"/>
          </p:nvPr>
        </p:nvSpPr>
        <p:spPr/>
        <p:txBody>
          <a:bodyPr/>
          <a:lstStyle/>
          <a:p>
            <a:endParaRPr lang="is-IS"/>
          </a:p>
        </p:txBody>
      </p:sp>
      <p:pic>
        <p:nvPicPr>
          <p:cNvPr id="5" name="Content Placeholder 4">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0048" y="3347864"/>
            <a:ext cx="6211767" cy="3297399"/>
          </a:xfrm>
          <a:prstGeom prst="rect">
            <a:avLst/>
          </a:prstGeom>
        </p:spPr>
      </p:pic>
    </p:spTree>
    <p:extLst>
      <p:ext uri="{BB962C8B-B14F-4D97-AF65-F5344CB8AC3E}">
        <p14:creationId xmlns:p14="http://schemas.microsoft.com/office/powerpoint/2010/main" val="152245947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edlabankinn_PPT_grunnur_02-2017.pptx [Read-Only]" id="{2DB79D1C-66FC-445F-A99E-9AE1752575D0}" vid="{458CECFB-3467-40A1-B559-326309CB95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Sedlabankinn_PPT_grunnur</Template>
  <TotalTime>5644</TotalTime>
  <Words>636</Words>
  <Application>Microsoft Office PowerPoint</Application>
  <PresentationFormat>Custom</PresentationFormat>
  <Paragraphs>105</Paragraphs>
  <Slides>21</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21</vt:i4>
      </vt:variant>
    </vt:vector>
  </HeadingPairs>
  <TitlesOfParts>
    <vt:vector size="24" baseType="lpstr">
      <vt:lpstr>Arial</vt:lpstr>
      <vt:lpstr>Calibri</vt:lpstr>
      <vt:lpstr>Office Theme</vt:lpstr>
      <vt:lpstr>PowerPoint Presentation</vt:lpstr>
      <vt:lpstr>Markmið Seðlabanka Íslands</vt:lpstr>
      <vt:lpstr>Önnur helstu verkefni Seðlabanka Íslands</vt:lpstr>
      <vt:lpstr>Ný verkefni í og eftir fjármálakreppuna</vt:lpstr>
      <vt:lpstr>Hluti starfsfólks vorið 2018 </vt:lpstr>
      <vt:lpstr>Hagfræðin: Opinber hagstjórn eftir tveimur meginleiðum </vt:lpstr>
      <vt:lpstr>Hvað er þá seðlabanki?</vt:lpstr>
      <vt:lpstr>Seðlabankinn og stjórnkerfið</vt:lpstr>
      <vt:lpstr>Ævar vísindamaður um Seðlabankann!</vt:lpstr>
      <vt:lpstr>Peningar í gildi á Íslandi í dag</vt:lpstr>
      <vt:lpstr>PowerPoint Presentation</vt:lpstr>
      <vt:lpstr>Tiltölulega lítið reiðufé í umferð</vt:lpstr>
      <vt:lpstr>III Reiðufé</vt:lpstr>
      <vt:lpstr>Meginverkefnið skv. lögum: Hvernig virkar peningastefnan? Örstutt yfirlit</vt:lpstr>
      <vt:lpstr>Yfirstjórn Seðlabankans</vt:lpstr>
      <vt:lpstr>Peningastefnunefnd tekur ákvörðun um vexti</vt:lpstr>
      <vt:lpstr>Kerfisáhættunefnd – leggur mat á ástand og horfur í fjármálakerfinu – starfar fyrir fjármálastöðugleikaráð</vt:lpstr>
      <vt:lpstr>Fjármálastöðugleikaráð – getur sent tilmæli um aðgerðir</vt:lpstr>
      <vt:lpstr>Bankaráð: einn af mörgum eftirlitsaðilum með SÍ</vt:lpstr>
      <vt:lpstr>Mannauður og kynjaskipting</vt:lpstr>
      <vt:lpstr>Takk fyrir!</vt:lpstr>
    </vt:vector>
  </TitlesOfParts>
  <Company>Sedlabankinn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SÍ Stefán Jóhann Stefánsson</dc:creator>
  <cp:lastModifiedBy>SÍ Stefán Jóhann Stefánsson</cp:lastModifiedBy>
  <cp:revision>185</cp:revision>
  <cp:lastPrinted>2017-10-23T17:02:23Z</cp:lastPrinted>
  <dcterms:created xsi:type="dcterms:W3CDTF">2017-02-22T18:24:05Z</dcterms:created>
  <dcterms:modified xsi:type="dcterms:W3CDTF">2018-09-18T12:26:16Z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2017-01-22T00:00:00Z</vt:filetime>
  </property>
  <property fmtid="{D5CDD505-2E9C-101B-9397-08002B2CF9AE}" pid="3" name="Creator">
    <vt:lpwstr>Adobe Illustrator CC 2017 (Macintosh)</vt:lpwstr>
  </property>
  <property fmtid="{D5CDD505-2E9C-101B-9397-08002B2CF9AE}" pid="4" name="LastSaved">
    <vt:filetime>2017-01-22T00:00:00Z</vt:filetime>
  </property>
</Properties>
</file>