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470" r:id="rId60"/>
    <p:sldId id="471" r:id="rId61"/>
    <p:sldId id="472" r:id="rId62"/>
    <p:sldId id="473" r:id="rId63"/>
    <p:sldId id="474" r:id="rId64"/>
    <p:sldId id="475" r:id="rId65"/>
    <p:sldId id="476" r:id="rId66"/>
    <p:sldId id="477" r:id="rId67"/>
    <p:sldId id="478" r:id="rId68"/>
    <p:sldId id="479" r:id="rId69"/>
    <p:sldId id="480" r:id="rId70"/>
    <p:sldId id="481" r:id="rId71"/>
    <p:sldId id="482" r:id="rId72"/>
    <p:sldId id="483" r:id="rId73"/>
    <p:sldId id="484" r:id="rId74"/>
    <p:sldId id="485" r:id="rId75"/>
    <p:sldId id="494" r:id="rId76"/>
    <p:sldId id="486" r:id="rId77"/>
    <p:sldId id="487" r:id="rId78"/>
    <p:sldId id="488" r:id="rId79"/>
    <p:sldId id="489" r:id="rId80"/>
    <p:sldId id="490" r:id="rId81"/>
    <p:sldId id="491" r:id="rId82"/>
    <p:sldId id="492" r:id="rId83"/>
    <p:sldId id="493" r:id="rId84"/>
    <p:sldId id="495" r:id="rId85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>
        <p:scale>
          <a:sx n="73" d="100"/>
          <a:sy n="73" d="100"/>
        </p:scale>
        <p:origin x="-18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2012/2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31" y="908050"/>
            <a:ext cx="3868562" cy="5545138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388712"/>
            <a:ext cx="4059601" cy="4583813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531956"/>
            <a:ext cx="4083983" cy="4297325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388712"/>
            <a:ext cx="3913309" cy="4583813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388712"/>
            <a:ext cx="4059601" cy="4583813"/>
          </a:xfrm>
        </p:spPr>
      </p:pic>
    </p:spTree>
    <p:extLst>
      <p:ext uri="{BB962C8B-B14F-4D97-AF65-F5344CB8AC3E}">
        <p14:creationId xmlns:p14="http://schemas.microsoft.com/office/powerpoint/2010/main" val="1814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80" y="1257659"/>
            <a:ext cx="3974264" cy="4845920"/>
          </a:xfrm>
        </p:spPr>
      </p:pic>
    </p:spTree>
    <p:extLst>
      <p:ext uri="{BB962C8B-B14F-4D97-AF65-F5344CB8AC3E}">
        <p14:creationId xmlns:p14="http://schemas.microsoft.com/office/powerpoint/2010/main" val="1814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248516"/>
            <a:ext cx="4004741" cy="4864206"/>
          </a:xfrm>
        </p:spPr>
      </p:pic>
    </p:spTree>
    <p:extLst>
      <p:ext uri="{BB962C8B-B14F-4D97-AF65-F5344CB8AC3E}">
        <p14:creationId xmlns:p14="http://schemas.microsoft.com/office/powerpoint/2010/main" val="1814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74794"/>
            <a:ext cx="4065696" cy="5211650"/>
          </a:xfrm>
        </p:spPr>
      </p:pic>
    </p:spTree>
    <p:extLst>
      <p:ext uri="{BB962C8B-B14F-4D97-AF65-F5344CB8AC3E}">
        <p14:creationId xmlns:p14="http://schemas.microsoft.com/office/powerpoint/2010/main" val="1814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90" y="908050"/>
            <a:ext cx="4306844" cy="5545138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150988"/>
            <a:ext cx="4108365" cy="5059262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Efnahagshorfur og helstu óvissuþættir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74" y="908050"/>
            <a:ext cx="3802876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23" y="1074794"/>
            <a:ext cx="4224179" cy="5211650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922407"/>
            <a:ext cx="4144938" cy="5516424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06" y="908050"/>
            <a:ext cx="4208212" cy="5545138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04" y="908050"/>
            <a:ext cx="3814417" cy="5545138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09471"/>
            <a:ext cx="4090078" cy="4742296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54035"/>
            <a:ext cx="4090078" cy="5053167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16" y="908050"/>
            <a:ext cx="4112192" cy="5545138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10" y="908050"/>
            <a:ext cx="3791004" cy="5545138"/>
          </a:xfrm>
        </p:spPr>
      </p:pic>
    </p:spTree>
    <p:extLst>
      <p:ext uri="{BB962C8B-B14F-4D97-AF65-F5344CB8AC3E}">
        <p14:creationId xmlns:p14="http://schemas.microsoft.com/office/powerpoint/2010/main" val="404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6" y="1086985"/>
            <a:ext cx="4071792" cy="5187268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010791"/>
            <a:ext cx="4010837" cy="5339655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53" y="1385664"/>
            <a:ext cx="4577718" cy="45899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96128"/>
            <a:ext cx="4004741" cy="5168981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056508"/>
            <a:ext cx="3913309" cy="5248222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272898"/>
            <a:ext cx="3919404" cy="4815442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038221"/>
            <a:ext cx="4400948" cy="5284795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33277"/>
            <a:ext cx="4065696" cy="4894684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6" y="1312518"/>
            <a:ext cx="4827633" cy="4736201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III-1 Íslenskur leigumarkaður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00" y="1260707"/>
            <a:ext cx="4839824" cy="4839824"/>
          </a:xfrm>
        </p:spPr>
      </p:pic>
    </p:spTree>
    <p:extLst>
      <p:ext uri="{BB962C8B-B14F-4D97-AF65-F5344CB8AC3E}">
        <p14:creationId xmlns:p14="http://schemas.microsoft.com/office/powerpoint/2010/main" val="3885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III-1 Íslenskur leigumarkaður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45" y="1059555"/>
            <a:ext cx="4961734" cy="5242127"/>
          </a:xfrm>
        </p:spPr>
      </p:pic>
    </p:spTree>
    <p:extLst>
      <p:ext uri="{BB962C8B-B14F-4D97-AF65-F5344CB8AC3E}">
        <p14:creationId xmlns:p14="http://schemas.microsoft.com/office/powerpoint/2010/main" val="3610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III-1 Íslenskur leigumarkaður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84513"/>
            <a:ext cx="4090078" cy="4992212"/>
          </a:xfrm>
        </p:spPr>
      </p:pic>
    </p:spTree>
    <p:extLst>
      <p:ext uri="{BB962C8B-B14F-4D97-AF65-F5344CB8AC3E}">
        <p14:creationId xmlns:p14="http://schemas.microsoft.com/office/powerpoint/2010/main" val="3610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III-1 Íslenskur leigumarkaður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059555"/>
            <a:ext cx="4090078" cy="5242127"/>
          </a:xfrm>
        </p:spPr>
      </p:pic>
    </p:spTree>
    <p:extLst>
      <p:ext uri="{BB962C8B-B14F-4D97-AF65-F5344CB8AC3E}">
        <p14:creationId xmlns:p14="http://schemas.microsoft.com/office/powerpoint/2010/main" val="36103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75945"/>
            <a:ext cx="4090078" cy="4809347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79" y="1419190"/>
            <a:ext cx="4242466" cy="4522858"/>
          </a:xfrm>
        </p:spPr>
      </p:pic>
    </p:spTree>
    <p:extLst>
      <p:ext uri="{BB962C8B-B14F-4D97-AF65-F5344CB8AC3E}">
        <p14:creationId xmlns:p14="http://schemas.microsoft.com/office/powerpoint/2010/main" val="35021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1" y="908050"/>
            <a:ext cx="4179282" cy="5545138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70" y="1507574"/>
            <a:ext cx="4218084" cy="4346089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65" y="908050"/>
            <a:ext cx="3998494" cy="5545138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61" y="1044317"/>
            <a:ext cx="4870302" cy="5272604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29653"/>
            <a:ext cx="4059601" cy="5101931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52" y="1111367"/>
            <a:ext cx="4437521" cy="5138504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644723"/>
            <a:ext cx="4065696" cy="4071792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111367"/>
            <a:ext cx="4010837" cy="5138504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663009"/>
            <a:ext cx="3919404" cy="4035219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82" y="1394808"/>
            <a:ext cx="4114460" cy="4571622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80" y="908050"/>
            <a:ext cx="3822265" cy="5545138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339948"/>
            <a:ext cx="4077887" cy="4681341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11943"/>
            <a:ext cx="4059601" cy="4937352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172322"/>
            <a:ext cx="4053505" cy="5016594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202799"/>
            <a:ext cx="4193702" cy="4955639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 Notkun hátíðnivísbendinga til að spá einkaneyslu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52139"/>
            <a:ext cx="4090078" cy="4656959"/>
          </a:xfrm>
        </p:spPr>
      </p:pic>
    </p:spTree>
    <p:extLst>
      <p:ext uri="{BB962C8B-B14F-4D97-AF65-F5344CB8AC3E}">
        <p14:creationId xmlns:p14="http://schemas.microsoft.com/office/powerpoint/2010/main" val="2695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 Notkun hátíðnivísbendinga til að spá einkaneyslu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440524"/>
            <a:ext cx="4108365" cy="4480190"/>
          </a:xfrm>
        </p:spPr>
      </p:pic>
    </p:spTree>
    <p:extLst>
      <p:ext uri="{BB962C8B-B14F-4D97-AF65-F5344CB8AC3E}">
        <p14:creationId xmlns:p14="http://schemas.microsoft.com/office/powerpoint/2010/main" val="4195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99176"/>
            <a:ext cx="4291230" cy="5162886"/>
          </a:xfrm>
        </p:spPr>
      </p:pic>
    </p:spTree>
    <p:extLst>
      <p:ext uri="{BB962C8B-B14F-4D97-AF65-F5344CB8AC3E}">
        <p14:creationId xmlns:p14="http://schemas.microsoft.com/office/powerpoint/2010/main" val="4195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129653"/>
            <a:ext cx="4291230" cy="5101931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312518"/>
            <a:ext cx="4400948" cy="4736201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29078"/>
            <a:ext cx="4065696" cy="5303082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336900"/>
            <a:ext cx="4358280" cy="4687437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Opinber fjármál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416142"/>
            <a:ext cx="4090078" cy="4528954"/>
          </a:xfrm>
        </p:spPr>
      </p:pic>
    </p:spTree>
    <p:extLst>
      <p:ext uri="{BB962C8B-B14F-4D97-AF65-F5344CB8AC3E}">
        <p14:creationId xmlns:p14="http://schemas.microsoft.com/office/powerpoint/2010/main" val="536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016887"/>
            <a:ext cx="4010837" cy="5327464"/>
          </a:xfrm>
        </p:spPr>
      </p:pic>
    </p:spTree>
    <p:extLst>
      <p:ext uri="{BB962C8B-B14F-4D97-AF65-F5344CB8AC3E}">
        <p14:creationId xmlns:p14="http://schemas.microsoft.com/office/powerpoint/2010/main" val="33749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35" y="952884"/>
            <a:ext cx="4528954" cy="5455469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187561"/>
            <a:ext cx="4254657" cy="4986116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87" y="1111367"/>
            <a:ext cx="4126651" cy="5138504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5" y="1193656"/>
            <a:ext cx="4285134" cy="4973925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77" y="1166226"/>
            <a:ext cx="4370471" cy="5028785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89" y="931550"/>
            <a:ext cx="3998646" cy="5498138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1019935"/>
            <a:ext cx="4144938" cy="5321368"/>
          </a:xfrm>
        </p:spPr>
      </p:pic>
    </p:spTree>
    <p:extLst>
      <p:ext uri="{BB962C8B-B14F-4D97-AF65-F5344CB8AC3E}">
        <p14:creationId xmlns:p14="http://schemas.microsoft.com/office/powerpoint/2010/main" val="4270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00" y="1376521"/>
            <a:ext cx="4163224" cy="4608195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34" y="1382617"/>
            <a:ext cx="4120556" cy="4596004"/>
          </a:xfrm>
        </p:spPr>
      </p:pic>
    </p:spTree>
    <p:extLst>
      <p:ext uri="{BB962C8B-B14F-4D97-AF65-F5344CB8AC3E}">
        <p14:creationId xmlns:p14="http://schemas.microsoft.com/office/powerpoint/2010/main" val="6011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16" y="908050"/>
            <a:ext cx="3941793" cy="5545138"/>
          </a:xfrm>
        </p:spPr>
      </p:pic>
    </p:spTree>
    <p:extLst>
      <p:ext uri="{BB962C8B-B14F-4D97-AF65-F5344CB8AC3E}">
        <p14:creationId xmlns:p14="http://schemas.microsoft.com/office/powerpoint/2010/main" val="6011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52" y="931550"/>
            <a:ext cx="4437521" cy="5498138"/>
          </a:xfrm>
        </p:spPr>
      </p:pic>
    </p:spTree>
    <p:extLst>
      <p:ext uri="{BB962C8B-B14F-4D97-AF65-F5344CB8AC3E}">
        <p14:creationId xmlns:p14="http://schemas.microsoft.com/office/powerpoint/2010/main" val="6011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86" y="908050"/>
            <a:ext cx="5352053" cy="5545138"/>
          </a:xfrm>
        </p:spPr>
      </p:pic>
    </p:spTree>
    <p:extLst>
      <p:ext uri="{BB962C8B-B14F-4D97-AF65-F5344CB8AC3E}">
        <p14:creationId xmlns:p14="http://schemas.microsoft.com/office/powerpoint/2010/main" val="6011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VII-1 Horfur um erlendar skuldir og greiðsluflæði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69" y="1812349"/>
            <a:ext cx="6516086" cy="3736539"/>
          </a:xfrm>
        </p:spPr>
      </p:pic>
    </p:spTree>
    <p:extLst>
      <p:ext uri="{BB962C8B-B14F-4D97-AF65-F5344CB8AC3E}">
        <p14:creationId xmlns:p14="http://schemas.microsoft.com/office/powerpoint/2010/main" val="15194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Rammagrein VII-1 Horfur um erlendar skuldir og greiðsluflæði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440524"/>
            <a:ext cx="4108365" cy="4480190"/>
          </a:xfrm>
        </p:spPr>
      </p:pic>
    </p:spTree>
    <p:extLst>
      <p:ext uri="{BB962C8B-B14F-4D97-AF65-F5344CB8AC3E}">
        <p14:creationId xmlns:p14="http://schemas.microsoft.com/office/powerpoint/2010/main" val="6523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89" y="908050"/>
            <a:ext cx="3743246" cy="554513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07" y="908050"/>
            <a:ext cx="4079810" cy="554513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294232"/>
            <a:ext cx="4303421" cy="4772774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54" y="908050"/>
            <a:ext cx="3713716" cy="554513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61" y="908050"/>
            <a:ext cx="3822103" cy="5545138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02" y="1163179"/>
            <a:ext cx="4980021" cy="5034880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5" y="949836"/>
            <a:ext cx="4041314" cy="5461565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916311"/>
            <a:ext cx="4175415" cy="5528615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74" y="1086985"/>
            <a:ext cx="3821876" cy="5187268"/>
          </a:xfrm>
        </p:spPr>
      </p:pic>
    </p:spTree>
    <p:extLst>
      <p:ext uri="{BB962C8B-B14F-4D97-AF65-F5344CB8AC3E}">
        <p14:creationId xmlns:p14="http://schemas.microsoft.com/office/powerpoint/2010/main" val="885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410046"/>
            <a:ext cx="4004741" cy="4541145"/>
          </a:xfrm>
        </p:spPr>
      </p:pic>
    </p:spTree>
    <p:extLst>
      <p:ext uri="{BB962C8B-B14F-4D97-AF65-F5344CB8AC3E}">
        <p14:creationId xmlns:p14="http://schemas.microsoft.com/office/powerpoint/2010/main" val="3305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Efnahagshorfur og helstu óvissuþættir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08895"/>
            <a:ext cx="4059601" cy="4943448"/>
          </a:xfrm>
        </p:spPr>
      </p:pic>
    </p:spTree>
    <p:extLst>
      <p:ext uri="{BB962C8B-B14F-4D97-AF65-F5344CB8AC3E}">
        <p14:creationId xmlns:p14="http://schemas.microsoft.com/office/powerpoint/2010/main" val="35539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7683</TotalTime>
  <Words>374</Words>
  <Application>Microsoft Office PowerPoint</Application>
  <PresentationFormat>On-screen Show (4:3)</PresentationFormat>
  <Paragraphs>86</Paragraphs>
  <Slides>84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Default Design</vt:lpstr>
      <vt:lpstr>Peningamál 2012/2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Rammagrein III-1 Íslenskur leigumarkaður</vt:lpstr>
      <vt:lpstr>Rammagrein III-1 Íslenskur leigumarkaður</vt:lpstr>
      <vt:lpstr>Rammagrein III-1 Íslenskur leigumarkaður</vt:lpstr>
      <vt:lpstr>Rammagrein III-1 Íslenskur leigumarkaður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Rammagrein IV-1 Notkun hátíðnivísbendinga til að spá einkaneyslu</vt:lpstr>
      <vt:lpstr>Rammagrein IV-1 Notkun hátíðnivísbendinga til að spá einkaneyslu</vt:lpstr>
      <vt:lpstr>V Opinber fjármál</vt:lpstr>
      <vt:lpstr>V Opinber fjármál</vt:lpstr>
      <vt:lpstr>V Opinber fjármál</vt:lpstr>
      <vt:lpstr>V Opinber fjármál</vt:lpstr>
      <vt:lpstr>V Opinber fjármál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VII Ytri jöfnuður</vt:lpstr>
      <vt:lpstr>VII Ytri jöfnuður</vt:lpstr>
      <vt:lpstr>VII Ytri jöfnuður</vt:lpstr>
      <vt:lpstr>VII Ytri jöfnuður</vt:lpstr>
      <vt:lpstr>VII Ytri jöfnuður</vt:lpstr>
      <vt:lpstr>Rammagrein VII-1 Horfur um erlendar skuldir og greiðsluflæði</vt:lpstr>
      <vt:lpstr>Rammagrein VII-1 Horfur um erlendar skuldir og greiðsluflæði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Helena Pálsdóttir</cp:lastModifiedBy>
  <cp:revision>146</cp:revision>
  <dcterms:created xsi:type="dcterms:W3CDTF">2006-03-23T10:35:51Z</dcterms:created>
  <dcterms:modified xsi:type="dcterms:W3CDTF">2012-06-14T14:56:28Z</dcterms:modified>
</cp:coreProperties>
</file>