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Peningamál 2012/1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867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285089"/>
            <a:ext cx="4004741" cy="4791060"/>
          </a:xfrm>
        </p:spPr>
      </p:pic>
    </p:spTree>
    <p:extLst>
      <p:ext uri="{BB962C8B-B14F-4D97-AF65-F5344CB8AC3E}">
        <p14:creationId xmlns:p14="http://schemas.microsoft.com/office/powerpoint/2010/main" val="895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141844"/>
            <a:ext cx="3913309" cy="5077549"/>
          </a:xfrm>
        </p:spPr>
      </p:pic>
    </p:spTree>
    <p:extLst>
      <p:ext uri="{BB962C8B-B14F-4D97-AF65-F5344CB8AC3E}">
        <p14:creationId xmlns:p14="http://schemas.microsoft.com/office/powerpoint/2010/main" val="3090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303375"/>
            <a:ext cx="4303421" cy="4754487"/>
          </a:xfrm>
        </p:spPr>
      </p:pic>
    </p:spTree>
    <p:extLst>
      <p:ext uri="{BB962C8B-B14F-4D97-AF65-F5344CB8AC3E}">
        <p14:creationId xmlns:p14="http://schemas.microsoft.com/office/powerpoint/2010/main" val="32338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79" y="1397855"/>
            <a:ext cx="4242466" cy="4565527"/>
          </a:xfrm>
        </p:spPr>
      </p:pic>
    </p:spTree>
    <p:extLst>
      <p:ext uri="{BB962C8B-B14F-4D97-AF65-F5344CB8AC3E}">
        <p14:creationId xmlns:p14="http://schemas.microsoft.com/office/powerpoint/2010/main" val="791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69850"/>
            <a:ext cx="4059601" cy="4821538"/>
          </a:xfrm>
        </p:spPr>
      </p:pic>
    </p:spTree>
    <p:extLst>
      <p:ext uri="{BB962C8B-B14F-4D97-AF65-F5344CB8AC3E}">
        <p14:creationId xmlns:p14="http://schemas.microsoft.com/office/powerpoint/2010/main" val="4571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6" y="1336900"/>
            <a:ext cx="4315612" cy="4687437"/>
          </a:xfrm>
        </p:spPr>
      </p:pic>
    </p:spTree>
    <p:extLst>
      <p:ext uri="{BB962C8B-B14F-4D97-AF65-F5344CB8AC3E}">
        <p14:creationId xmlns:p14="http://schemas.microsoft.com/office/powerpoint/2010/main" val="29106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54" y="908050"/>
            <a:ext cx="3927317" cy="5545138"/>
          </a:xfrm>
        </p:spPr>
      </p:pic>
    </p:spTree>
    <p:extLst>
      <p:ext uri="{BB962C8B-B14F-4D97-AF65-F5344CB8AC3E}">
        <p14:creationId xmlns:p14="http://schemas.microsoft.com/office/powerpoint/2010/main" val="17816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266802"/>
            <a:ext cx="4053505" cy="4827633"/>
          </a:xfrm>
        </p:spPr>
      </p:pic>
    </p:spTree>
    <p:extLst>
      <p:ext uri="{BB962C8B-B14F-4D97-AF65-F5344CB8AC3E}">
        <p14:creationId xmlns:p14="http://schemas.microsoft.com/office/powerpoint/2010/main" val="29133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28" y="1123558"/>
            <a:ext cx="3968168" cy="5114122"/>
          </a:xfrm>
        </p:spPr>
      </p:pic>
    </p:spTree>
    <p:extLst>
      <p:ext uri="{BB962C8B-B14F-4D97-AF65-F5344CB8AC3E}">
        <p14:creationId xmlns:p14="http://schemas.microsoft.com/office/powerpoint/2010/main" val="12236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09" y="1269850"/>
            <a:ext cx="4864206" cy="4821538"/>
          </a:xfrm>
        </p:spPr>
      </p:pic>
    </p:spTree>
    <p:extLst>
      <p:ext uri="{BB962C8B-B14F-4D97-AF65-F5344CB8AC3E}">
        <p14:creationId xmlns:p14="http://schemas.microsoft.com/office/powerpoint/2010/main" val="13192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154035"/>
            <a:ext cx="4065696" cy="5053167"/>
          </a:xfrm>
        </p:spPr>
      </p:pic>
    </p:spTree>
    <p:extLst>
      <p:ext uri="{BB962C8B-B14F-4D97-AF65-F5344CB8AC3E}">
        <p14:creationId xmlns:p14="http://schemas.microsoft.com/office/powerpoint/2010/main" val="6290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928502"/>
            <a:ext cx="4224179" cy="5504233"/>
          </a:xfrm>
        </p:spPr>
      </p:pic>
    </p:spTree>
    <p:extLst>
      <p:ext uri="{BB962C8B-B14F-4D97-AF65-F5344CB8AC3E}">
        <p14:creationId xmlns:p14="http://schemas.microsoft.com/office/powerpoint/2010/main" val="7255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056508"/>
            <a:ext cx="4023028" cy="5248222"/>
          </a:xfrm>
        </p:spPr>
      </p:pic>
    </p:spTree>
    <p:extLst>
      <p:ext uri="{BB962C8B-B14F-4D97-AF65-F5344CB8AC3E}">
        <p14:creationId xmlns:p14="http://schemas.microsoft.com/office/powerpoint/2010/main" val="10355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36" y="908050"/>
            <a:ext cx="3794953" cy="5545138"/>
          </a:xfrm>
        </p:spPr>
      </p:pic>
    </p:spTree>
    <p:extLst>
      <p:ext uri="{BB962C8B-B14F-4D97-AF65-F5344CB8AC3E}">
        <p14:creationId xmlns:p14="http://schemas.microsoft.com/office/powerpoint/2010/main" val="36343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306423"/>
            <a:ext cx="4303421" cy="4748392"/>
          </a:xfrm>
        </p:spPr>
      </p:pic>
    </p:spTree>
    <p:extLst>
      <p:ext uri="{BB962C8B-B14F-4D97-AF65-F5344CB8AC3E}">
        <p14:creationId xmlns:p14="http://schemas.microsoft.com/office/powerpoint/2010/main" val="29858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89" y="1071746"/>
            <a:ext cx="3998646" cy="5217745"/>
          </a:xfrm>
        </p:spPr>
      </p:pic>
    </p:spTree>
    <p:extLst>
      <p:ext uri="{BB962C8B-B14F-4D97-AF65-F5344CB8AC3E}">
        <p14:creationId xmlns:p14="http://schemas.microsoft.com/office/powerpoint/2010/main" val="42917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39" y="1504526"/>
            <a:ext cx="4132747" cy="4352185"/>
          </a:xfrm>
        </p:spPr>
      </p:pic>
    </p:spTree>
    <p:extLst>
      <p:ext uri="{BB962C8B-B14F-4D97-AF65-F5344CB8AC3E}">
        <p14:creationId xmlns:p14="http://schemas.microsoft.com/office/powerpoint/2010/main" val="34495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6" y="1388712"/>
            <a:ext cx="4071792" cy="4583813"/>
          </a:xfrm>
        </p:spPr>
      </p:pic>
    </p:spTree>
    <p:extLst>
      <p:ext uri="{BB962C8B-B14F-4D97-AF65-F5344CB8AC3E}">
        <p14:creationId xmlns:p14="http://schemas.microsoft.com/office/powerpoint/2010/main" val="12732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480145"/>
            <a:ext cx="3986455" cy="4400948"/>
          </a:xfrm>
        </p:spPr>
      </p:pic>
    </p:spTree>
    <p:extLst>
      <p:ext uri="{BB962C8B-B14F-4D97-AF65-F5344CB8AC3E}">
        <p14:creationId xmlns:p14="http://schemas.microsoft.com/office/powerpoint/2010/main" val="21498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367378"/>
            <a:ext cx="4193702" cy="4626482"/>
          </a:xfrm>
        </p:spPr>
      </p:pic>
    </p:spTree>
    <p:extLst>
      <p:ext uri="{BB962C8B-B14F-4D97-AF65-F5344CB8AC3E}">
        <p14:creationId xmlns:p14="http://schemas.microsoft.com/office/powerpoint/2010/main" val="32417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352139"/>
            <a:ext cx="4108365" cy="4656959"/>
          </a:xfrm>
        </p:spPr>
      </p:pic>
    </p:spTree>
    <p:extLst>
      <p:ext uri="{BB962C8B-B14F-4D97-AF65-F5344CB8AC3E}">
        <p14:creationId xmlns:p14="http://schemas.microsoft.com/office/powerpoint/2010/main" val="153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8" y="965075"/>
            <a:ext cx="4346089" cy="5431087"/>
          </a:xfrm>
        </p:spPr>
      </p:pic>
    </p:spTree>
    <p:extLst>
      <p:ext uri="{BB962C8B-B14F-4D97-AF65-F5344CB8AC3E}">
        <p14:creationId xmlns:p14="http://schemas.microsoft.com/office/powerpoint/2010/main" val="6089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227181"/>
            <a:ext cx="4108365" cy="4906875"/>
          </a:xfrm>
        </p:spPr>
      </p:pic>
    </p:spTree>
    <p:extLst>
      <p:ext uri="{BB962C8B-B14F-4D97-AF65-F5344CB8AC3E}">
        <p14:creationId xmlns:p14="http://schemas.microsoft.com/office/powerpoint/2010/main" val="7060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275945"/>
            <a:ext cx="4108365" cy="4809347"/>
          </a:xfrm>
        </p:spPr>
      </p:pic>
    </p:spTree>
    <p:extLst>
      <p:ext uri="{BB962C8B-B14F-4D97-AF65-F5344CB8AC3E}">
        <p14:creationId xmlns:p14="http://schemas.microsoft.com/office/powerpoint/2010/main" val="8112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141844"/>
            <a:ext cx="4065696" cy="5077549"/>
          </a:xfrm>
        </p:spPr>
      </p:pic>
    </p:spTree>
    <p:extLst>
      <p:ext uri="{BB962C8B-B14F-4D97-AF65-F5344CB8AC3E}">
        <p14:creationId xmlns:p14="http://schemas.microsoft.com/office/powerpoint/2010/main" val="27153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83" y="908050"/>
            <a:ext cx="5328859" cy="5545138"/>
          </a:xfrm>
        </p:spPr>
      </p:pic>
    </p:spTree>
    <p:extLst>
      <p:ext uri="{BB962C8B-B14F-4D97-AF65-F5344CB8AC3E}">
        <p14:creationId xmlns:p14="http://schemas.microsoft.com/office/powerpoint/2010/main" val="27764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37" y="908050"/>
            <a:ext cx="3959951" cy="5545138"/>
          </a:xfrm>
        </p:spPr>
      </p:pic>
    </p:spTree>
    <p:extLst>
      <p:ext uri="{BB962C8B-B14F-4D97-AF65-F5344CB8AC3E}">
        <p14:creationId xmlns:p14="http://schemas.microsoft.com/office/powerpoint/2010/main" val="34314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91" y="908050"/>
            <a:ext cx="3935842" cy="5545138"/>
          </a:xfrm>
        </p:spPr>
      </p:pic>
    </p:spTree>
    <p:extLst>
      <p:ext uri="{BB962C8B-B14F-4D97-AF65-F5344CB8AC3E}">
        <p14:creationId xmlns:p14="http://schemas.microsoft.com/office/powerpoint/2010/main" val="30720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233277"/>
            <a:ext cx="4230275" cy="4894684"/>
          </a:xfrm>
        </p:spPr>
      </p:pic>
    </p:spTree>
    <p:extLst>
      <p:ext uri="{BB962C8B-B14F-4D97-AF65-F5344CB8AC3E}">
        <p14:creationId xmlns:p14="http://schemas.microsoft.com/office/powerpoint/2010/main" val="15333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ur PM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ur PM.pot</Template>
  <TotalTime>0</TotalTime>
  <Words>2</Words>
  <Application>Microsoft Office PowerPoint</Application>
  <PresentationFormat>On-screen Show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Myndir ur PM</vt:lpstr>
      <vt:lpstr>Peningamál 2012/1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Peningamál 2012/1</dc:title>
  <dc:creator>SÍ Helga Guðmundsdóttir</dc:creator>
  <cp:lastModifiedBy>SÍ Helga Guðmundsdóttir</cp:lastModifiedBy>
  <cp:revision>1</cp:revision>
  <dcterms:created xsi:type="dcterms:W3CDTF">2006-08-16T00:00:00Z</dcterms:created>
  <dcterms:modified xsi:type="dcterms:W3CDTF">2012-02-07T14:09:58Z</dcterms:modified>
</cp:coreProperties>
</file>