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254015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6.2.2024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438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6.2.2024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5885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6.2.2024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054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 userDrawn="1"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2/6/2024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438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513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40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6.2.2024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174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6.2.2024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0421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6.2.2024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5752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6.2.2024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5356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6.2.2024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3714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6.2.2024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756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6.2.2024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95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Peningamál 2024/1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/>
              <a:t>Myndir</a:t>
            </a:r>
          </a:p>
        </p:txBody>
      </p:sp>
    </p:spTree>
    <p:extLst>
      <p:ext uri="{BB962C8B-B14F-4D97-AF65-F5344CB8AC3E}">
        <p14:creationId xmlns:p14="http://schemas.microsoft.com/office/powerpoint/2010/main" val="3299722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50369DC5-B1EB-83BF-6B02-1AD0981A29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63" y="711702"/>
            <a:ext cx="4855474" cy="543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40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86DB4C05-1795-E478-8B8D-C0744A8B51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83" y="516630"/>
            <a:ext cx="5145034" cy="582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96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296A9B80-1FA3-351A-E19E-5C85E4EEC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14" y="1001263"/>
            <a:ext cx="5166371" cy="485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2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2DFD7175-AD8D-2956-0951-D56E48B2DD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83" y="1062223"/>
            <a:ext cx="5145034" cy="473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81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8D057F7A-EF5D-B7D9-BD44-498EEC805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19" y="787902"/>
            <a:ext cx="5026162" cy="528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9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blue and red lines&#10;&#10;Description automatically generated">
            <a:extLst>
              <a:ext uri="{FF2B5EF4-FFF2-40B4-BE49-F238E27FC236}">
                <a16:creationId xmlns:a16="http://schemas.microsoft.com/office/drawing/2014/main" id="{66D49D16-3397-7E5E-23A5-F2012E60B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63" y="495294"/>
            <a:ext cx="5007874" cy="586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62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721144D6-E5D8-17D7-6209-DEF25EC0A8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91" y="874771"/>
            <a:ext cx="5017018" cy="510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71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8E324E69-A3D9-60F6-03CB-6A193430F7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63" y="1106419"/>
            <a:ext cx="5084074" cy="464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20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0AC32AA9-7059-D579-463B-670873F454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63" y="1310635"/>
            <a:ext cx="5084074" cy="423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36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E72A454D-A5B3-01C3-4793-B5F855167C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91" y="815334"/>
            <a:ext cx="5017018" cy="522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numbers and a line&#10;&#10;Description automatically generated">
            <a:extLst>
              <a:ext uri="{FF2B5EF4-FFF2-40B4-BE49-F238E27FC236}">
                <a16:creationId xmlns:a16="http://schemas.microsoft.com/office/drawing/2014/main" id="{287B799A-2EDE-F228-DB29-8C7F3EDA92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63" y="935731"/>
            <a:ext cx="5007874" cy="498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9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C22E4EA6-265A-DE38-ECD0-D2336FDB47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63" y="935731"/>
            <a:ext cx="5084074" cy="498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55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red and blue lines&#10;&#10;Description automatically generated">
            <a:extLst>
              <a:ext uri="{FF2B5EF4-FFF2-40B4-BE49-F238E27FC236}">
                <a16:creationId xmlns:a16="http://schemas.microsoft.com/office/drawing/2014/main" id="{E9216195-2532-6C7E-019A-5F5980521D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91" y="1117087"/>
            <a:ext cx="5017018" cy="46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7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blue lines and orange dots&#10;&#10;Description automatically generated">
            <a:extLst>
              <a:ext uri="{FF2B5EF4-FFF2-40B4-BE49-F238E27FC236}">
                <a16:creationId xmlns:a16="http://schemas.microsoft.com/office/drawing/2014/main" id="{D8E68CE1-622E-4D74-29E5-20EC458F4E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75" y="772662"/>
            <a:ext cx="4968250" cy="531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7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blue lines and white text&#10;&#10;Description automatically generated">
            <a:extLst>
              <a:ext uri="{FF2B5EF4-FFF2-40B4-BE49-F238E27FC236}">
                <a16:creationId xmlns:a16="http://schemas.microsoft.com/office/drawing/2014/main" id="{63518FD0-682E-4B55-2DE5-D7E55480AA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99" y="1310635"/>
            <a:ext cx="5041402" cy="423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64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red and blue lines&#10;&#10;Description automatically generated">
            <a:extLst>
              <a:ext uri="{FF2B5EF4-FFF2-40B4-BE49-F238E27FC236}">
                <a16:creationId xmlns:a16="http://schemas.microsoft.com/office/drawing/2014/main" id="{7CC3076F-D859-17E2-8E93-D6A954CB9A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83" y="973831"/>
            <a:ext cx="5145034" cy="491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90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88E8AE22-28F7-0EFA-737E-39886BE346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338" y="1101847"/>
            <a:ext cx="5163323" cy="465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06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506C6A71-2189-A2AD-E175-8C880BDC7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14" y="763518"/>
            <a:ext cx="5166371" cy="533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82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0844B141-E34E-C26F-6656-51F71C4CF2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343" y="826002"/>
            <a:ext cx="5099314" cy="520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52779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ndir_i_Peningamal_Template.potm" id="{20A9C7F7-37EE-40C3-B712-55CDDF548CA4}" vid="{F134F43F-BFCF-4CCE-8D66-2F336401F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Myndir_i_Peningamal_Template</Template>
  <TotalTime>409</TotalTime>
  <Words>3</Words>
  <Application>Microsoft Office PowerPoint</Application>
  <PresentationFormat>Widescreen</PresentationFormat>
  <Paragraphs>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SÍ Tómas Dan Halldórsson</dc:creator>
  <cp:lastModifiedBy>SÍ Tómas Dan Halldórsson</cp:lastModifiedBy>
  <cp:revision>8</cp:revision>
  <dcterms:created xsi:type="dcterms:W3CDTF">2017-02-07T15:00:38Z</dcterms:created>
  <dcterms:modified xsi:type="dcterms:W3CDTF">2024-02-06T12:52:05Z</dcterms:modified>
</cp:coreProperties>
</file>