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52" r:id="rId3"/>
    <p:sldId id="610" r:id="rId4"/>
    <p:sldId id="611" r:id="rId5"/>
    <p:sldId id="612" r:id="rId6"/>
    <p:sldId id="614" r:id="rId7"/>
    <p:sldId id="615" r:id="rId8"/>
    <p:sldId id="616" r:id="rId9"/>
    <p:sldId id="617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8/22/2023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22.8.2023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2023/3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8C41478-6EFD-D034-F7D0-E2E061223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9" y="665982"/>
            <a:ext cx="4858522" cy="5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colorful bars and lines&#10;&#10;Description automatically generated with medium confidence">
            <a:extLst>
              <a:ext uri="{FF2B5EF4-FFF2-40B4-BE49-F238E27FC236}">
                <a16:creationId xmlns:a16="http://schemas.microsoft.com/office/drawing/2014/main" id="{9B7A600C-4736-DBC8-10A7-C2D116D8C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609594"/>
            <a:ext cx="5145034" cy="56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535FC60-C2DE-406E-CECA-DC6830B32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1001263"/>
            <a:ext cx="5169419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n a black background&#10;&#10;Description automatically generated">
            <a:extLst>
              <a:ext uri="{FF2B5EF4-FFF2-40B4-BE49-F238E27FC236}">
                <a16:creationId xmlns:a16="http://schemas.microsoft.com/office/drawing/2014/main" id="{4B886BDC-BCE5-3395-EA61-7775799C3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062223"/>
            <a:ext cx="5145034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black background&#10;&#10;Description automatically generated">
            <a:extLst>
              <a:ext uri="{FF2B5EF4-FFF2-40B4-BE49-F238E27FC236}">
                <a16:creationId xmlns:a16="http://schemas.microsoft.com/office/drawing/2014/main" id="{47B60BF4-3AA0-8D20-E761-2D4770E57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86378"/>
            <a:ext cx="5026162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DCDEA7A5-2795-8386-CB76-FBF3269CE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96818"/>
            <a:ext cx="500787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C887143-1381-A421-8A0D-E41D708D2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76295"/>
            <a:ext cx="5017018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583CE91-9FFD-9661-E8FA-F1B1AF161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1089655"/>
            <a:ext cx="5026162" cy="46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EBC53503-8DF5-17BC-DFD8-72232082F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815334"/>
            <a:ext cx="5013970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screen&#10;&#10;Description automatically generated">
            <a:extLst>
              <a:ext uri="{FF2B5EF4-FFF2-40B4-BE49-F238E27FC236}">
                <a16:creationId xmlns:a16="http://schemas.microsoft.com/office/drawing/2014/main" id="{D097589A-133C-8325-EB49-4A438941E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897631"/>
            <a:ext cx="5117602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n a black background&#10;&#10;Description automatically generated">
            <a:extLst>
              <a:ext uri="{FF2B5EF4-FFF2-40B4-BE49-F238E27FC236}">
                <a16:creationId xmlns:a16="http://schemas.microsoft.com/office/drawing/2014/main" id="{711EDC62-E529-42F5-8685-901355EDD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59" y="1120135"/>
            <a:ext cx="5071882" cy="46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61227784-95AB-C832-52A1-C5BB69E11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1117087"/>
            <a:ext cx="501701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9D2938E2-1259-8402-BF0D-63411CFD7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03" y="771138"/>
            <a:ext cx="4977394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lines and numbers&#10;&#10;Description automatically generated">
            <a:extLst>
              <a:ext uri="{FF2B5EF4-FFF2-40B4-BE49-F238E27FC236}">
                <a16:creationId xmlns:a16="http://schemas.microsoft.com/office/drawing/2014/main" id="{EA787B09-AEAE-45EC-B8D2-0C3C36088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1304539"/>
            <a:ext cx="5029210" cy="42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23BD438E-93AB-E0F0-DB15-C5A49D159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966211"/>
            <a:ext cx="5084074" cy="49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n a black background&#10;&#10;Description automatically generated">
            <a:extLst>
              <a:ext uri="{FF2B5EF4-FFF2-40B4-BE49-F238E27FC236}">
                <a16:creationId xmlns:a16="http://schemas.microsoft.com/office/drawing/2014/main" id="{949A37DF-5CB2-C096-0596-4D9EAB7C5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34" y="982975"/>
            <a:ext cx="5227331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DFC5B090-4E6E-E743-20D1-BEF3685D7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824478"/>
            <a:ext cx="5166371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C75FAB6A-E87A-D599-1722-147C01CF7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826002"/>
            <a:ext cx="5099314" cy="52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578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405</TotalTime>
  <Words>3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7</cp:revision>
  <dcterms:created xsi:type="dcterms:W3CDTF">2017-02-07T15:00:38Z</dcterms:created>
  <dcterms:modified xsi:type="dcterms:W3CDTF">2023-08-22T13:48:20Z</dcterms:modified>
</cp:coreProperties>
</file>