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52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42" r:id="rId33"/>
    <p:sldId id="643" r:id="rId34"/>
    <p:sldId id="644" r:id="rId35"/>
    <p:sldId id="645" r:id="rId36"/>
    <p:sldId id="646" r:id="rId37"/>
    <p:sldId id="647" r:id="rId38"/>
    <p:sldId id="648" r:id="rId39"/>
    <p:sldId id="649" r:id="rId40"/>
    <p:sldId id="609" r:id="rId41"/>
    <p:sldId id="610" r:id="rId42"/>
    <p:sldId id="611" r:id="rId43"/>
    <p:sldId id="612" r:id="rId44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2/3/2021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954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2021/1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838194"/>
            <a:ext cx="4998730" cy="51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345688"/>
            <a:ext cx="5145034" cy="4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742182"/>
            <a:ext cx="5148082" cy="53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950971"/>
            <a:ext cx="5087122" cy="49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976879"/>
            <a:ext cx="5007874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18" y="981451"/>
            <a:ext cx="5254763" cy="48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94583"/>
            <a:ext cx="5148082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182619"/>
            <a:ext cx="5148082" cy="44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8" y="969259"/>
            <a:ext cx="5346203" cy="49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38" y="771138"/>
            <a:ext cx="5163323" cy="53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876295"/>
            <a:ext cx="5151130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1409696"/>
            <a:ext cx="5151130" cy="40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725418"/>
            <a:ext cx="5151130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063747"/>
            <a:ext cx="5175515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59531"/>
            <a:ext cx="5148082" cy="5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990595"/>
            <a:ext cx="5148082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91179"/>
            <a:ext cx="5148082" cy="46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2" y="1222243"/>
            <a:ext cx="5266955" cy="4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1" y="771138"/>
            <a:ext cx="4986538" cy="53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973831"/>
            <a:ext cx="5193803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35" y="1107943"/>
            <a:ext cx="4770130" cy="4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1" y="842766"/>
            <a:ext cx="5093218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1565144"/>
            <a:ext cx="5193803" cy="37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573018"/>
            <a:ext cx="5020066" cy="5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1210051"/>
            <a:ext cx="5023114" cy="44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9" y="1222243"/>
            <a:ext cx="5041402" cy="4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121659"/>
            <a:ext cx="4995682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652266"/>
            <a:ext cx="4995682" cy="55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896107"/>
            <a:ext cx="5151130" cy="50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23" y="696462"/>
            <a:ext cx="5038354" cy="54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2" y="854959"/>
            <a:ext cx="5236475" cy="51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900679"/>
            <a:ext cx="4995682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1080511"/>
            <a:ext cx="5145034" cy="4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Viðauki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Svipmyndir af innlendum og erlendum efnahagsmálum í </a:t>
            </a:r>
            <a:r>
              <a:rPr lang="is-IS" dirty="0" smtClean="0"/>
              <a:t>miðjum heimsfaraldri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5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1" y="954019"/>
            <a:ext cx="10323597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3" y="524250"/>
            <a:ext cx="10405893" cy="58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9" y="880867"/>
            <a:ext cx="10347981" cy="50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979927"/>
            <a:ext cx="5099314" cy="48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726942"/>
            <a:ext cx="5062738" cy="5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8" y="1101847"/>
            <a:ext cx="5178563" cy="46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4" y="1027171"/>
            <a:ext cx="5212091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9" y="716532"/>
            <a:ext cx="4934722" cy="54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188</TotalTime>
  <Words>14</Words>
  <Application>Microsoft Office PowerPoint</Application>
  <PresentationFormat>Widescreen</PresentationFormat>
  <Paragraphs>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SÍ Elísa Arna Hilmarsdóttir</cp:lastModifiedBy>
  <cp:revision>43</cp:revision>
  <dcterms:created xsi:type="dcterms:W3CDTF">2017-02-07T15:00:38Z</dcterms:created>
  <dcterms:modified xsi:type="dcterms:W3CDTF">2021-02-03T08:02:15Z</dcterms:modified>
</cp:coreProperties>
</file>