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02" r:id="rId3"/>
    <p:sldId id="452" r:id="rId4"/>
    <p:sldId id="636" r:id="rId5"/>
    <p:sldId id="637" r:id="rId6"/>
    <p:sldId id="638" r:id="rId7"/>
    <p:sldId id="639" r:id="rId8"/>
    <p:sldId id="640" r:id="rId9"/>
    <p:sldId id="557" r:id="rId10"/>
    <p:sldId id="558" r:id="rId11"/>
    <p:sldId id="559" r:id="rId12"/>
    <p:sldId id="560" r:id="rId13"/>
    <p:sldId id="403" r:id="rId14"/>
    <p:sldId id="465" r:id="rId15"/>
    <p:sldId id="641" r:id="rId16"/>
    <p:sldId id="642" r:id="rId17"/>
    <p:sldId id="643" r:id="rId18"/>
    <p:sldId id="644" r:id="rId19"/>
    <p:sldId id="645" r:id="rId20"/>
    <p:sldId id="646" r:id="rId21"/>
    <p:sldId id="404" r:id="rId22"/>
    <p:sldId id="482" r:id="rId23"/>
    <p:sldId id="647" r:id="rId24"/>
    <p:sldId id="648" r:id="rId25"/>
    <p:sldId id="649" r:id="rId26"/>
    <p:sldId id="650" r:id="rId27"/>
    <p:sldId id="651" r:id="rId28"/>
    <p:sldId id="584" r:id="rId29"/>
    <p:sldId id="585" r:id="rId30"/>
    <p:sldId id="586" r:id="rId31"/>
    <p:sldId id="587" r:id="rId32"/>
    <p:sldId id="588" r:id="rId33"/>
    <p:sldId id="589" r:id="rId34"/>
    <p:sldId id="405" r:id="rId35"/>
    <p:sldId id="501" r:id="rId36"/>
    <p:sldId id="601" r:id="rId37"/>
    <p:sldId id="602" r:id="rId38"/>
    <p:sldId id="603" r:id="rId39"/>
    <p:sldId id="604" r:id="rId40"/>
    <p:sldId id="605" r:id="rId41"/>
    <p:sldId id="406" r:id="rId42"/>
    <p:sldId id="538" r:id="rId43"/>
    <p:sldId id="609" r:id="rId44"/>
    <p:sldId id="610" r:id="rId45"/>
    <p:sldId id="611" r:id="rId46"/>
    <p:sldId id="612" r:id="rId47"/>
    <p:sldId id="613" r:id="rId48"/>
    <p:sldId id="407" r:id="rId49"/>
    <p:sldId id="520" r:id="rId50"/>
    <p:sldId id="621" r:id="rId51"/>
    <p:sldId id="652" r:id="rId52"/>
    <p:sldId id="653" r:id="rId53"/>
    <p:sldId id="654" r:id="rId54"/>
    <p:sldId id="655" r:id="rId55"/>
    <p:sldId id="656" r:id="rId56"/>
    <p:sldId id="408" r:id="rId57"/>
    <p:sldId id="528" r:id="rId58"/>
    <p:sldId id="623" r:id="rId59"/>
    <p:sldId id="622" r:id="rId60"/>
    <p:sldId id="658" r:id="rId61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5/20/2020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 userDrawn="1"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9542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2020/2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981451"/>
            <a:ext cx="4093472" cy="48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92" y="853435"/>
            <a:ext cx="4102616" cy="51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80" y="1086607"/>
            <a:ext cx="3989840" cy="46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Peningastefnan og innlendir fjármálamarkaðir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557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08" y="1347212"/>
            <a:ext cx="3922784" cy="41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00" y="955543"/>
            <a:ext cx="3974600" cy="49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1184143"/>
            <a:ext cx="4096520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1066795"/>
            <a:ext cx="4069088" cy="47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87" y="1091179"/>
            <a:ext cx="4395225" cy="46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19" y="1036315"/>
            <a:ext cx="4264161" cy="47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Alþjóðleg efnahagsmál og viðskiptakjör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024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60" y="1010407"/>
            <a:ext cx="4157480" cy="48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III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Eftirspurn og hagvöxtur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954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03" y="675126"/>
            <a:ext cx="4215393" cy="5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3" y="941827"/>
            <a:ext cx="4200153" cy="49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51" y="765042"/>
            <a:ext cx="4437897" cy="53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39" y="1403600"/>
            <a:ext cx="4325121" cy="40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79" y="793998"/>
            <a:ext cx="4370841" cy="52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28" y="841242"/>
            <a:ext cx="4136144" cy="51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99" y="896107"/>
            <a:ext cx="4355601" cy="50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27" y="728466"/>
            <a:ext cx="4288545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6" y="803142"/>
            <a:ext cx="4114808" cy="52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23" y="1077463"/>
            <a:ext cx="4276353" cy="47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2" y="746754"/>
            <a:ext cx="4072136" cy="53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75" y="1057651"/>
            <a:ext cx="4358649" cy="47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39" y="1388360"/>
            <a:ext cx="4248921" cy="40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IV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Vinnumarkaður og nýting framleiðsluþátta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579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519678"/>
            <a:ext cx="4096520" cy="58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6" y="935731"/>
            <a:ext cx="4008128" cy="49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88" y="989071"/>
            <a:ext cx="4014224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6" y="777234"/>
            <a:ext cx="4008128" cy="53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15" y="1438652"/>
            <a:ext cx="4251969" cy="39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2" y="1001263"/>
            <a:ext cx="3965456" cy="48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31" y="1432556"/>
            <a:ext cx="4224537" cy="3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V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Verðbólga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08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72" y="629406"/>
            <a:ext cx="4041656" cy="55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3" y="926587"/>
            <a:ext cx="4200153" cy="50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19" y="964687"/>
            <a:ext cx="4187961" cy="49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0" y="842766"/>
            <a:ext cx="3913640" cy="5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1" y="789426"/>
            <a:ext cx="4255017" cy="52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20" y="1040887"/>
            <a:ext cx="3959360" cy="47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1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Efnahagsleg áhrif COVID-19-heimsfaraldursins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282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03" y="883915"/>
            <a:ext cx="4443993" cy="50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88" y="918967"/>
            <a:ext cx="4090424" cy="50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08" y="969259"/>
            <a:ext cx="4075184" cy="49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51" y="922015"/>
            <a:ext cx="4285497" cy="50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75" y="905251"/>
            <a:ext cx="4358649" cy="50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48" y="155441"/>
            <a:ext cx="3968504" cy="6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99" y="1287775"/>
            <a:ext cx="4203201" cy="428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43" y="792474"/>
            <a:ext cx="4184913" cy="52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2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nn-NO" dirty="0" smtClean="0"/>
              <a:t>Efnahagsaðgerðir vegna COVID-19-heimsfaraldursins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725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24" y="1331971"/>
            <a:ext cx="4047752" cy="41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48" y="859531"/>
            <a:ext cx="4044704" cy="5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04" y="1159759"/>
            <a:ext cx="3910592" cy="45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88" y="1328923"/>
            <a:ext cx="3938024" cy="42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68" y="1261867"/>
            <a:ext cx="4105664" cy="43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87" y="731514"/>
            <a:ext cx="4395225" cy="5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28" y="1121659"/>
            <a:ext cx="3983744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88" y="833622"/>
            <a:ext cx="4090424" cy="51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178</TotalTime>
  <Words>39</Words>
  <Application>Microsoft Office PowerPoint</Application>
  <PresentationFormat>Widescreen</PresentationFormat>
  <Paragraphs>16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 Pétursson</dc:creator>
  <cp:lastModifiedBy>SÍ Sigrún Arna Hallgrímsdóttir</cp:lastModifiedBy>
  <cp:revision>33</cp:revision>
  <dcterms:created xsi:type="dcterms:W3CDTF">2017-02-07T15:00:38Z</dcterms:created>
  <dcterms:modified xsi:type="dcterms:W3CDTF">2020-05-20T08:35:23Z</dcterms:modified>
</cp:coreProperties>
</file>