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3" r:id="rId2"/>
    <p:sldId id="3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65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6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67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68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69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70" r:id="rId95"/>
    <p:sldId id="343" r:id="rId96"/>
    <p:sldId id="344" r:id="rId97"/>
    <p:sldId id="345" r:id="rId98"/>
    <p:sldId id="371" r:id="rId99"/>
    <p:sldId id="346" r:id="rId100"/>
    <p:sldId id="347" r:id="rId101"/>
    <p:sldId id="348" r:id="rId102"/>
    <p:sldId id="372" r:id="rId103"/>
    <p:sldId id="349" r:id="rId104"/>
    <p:sldId id="350" r:id="rId105"/>
    <p:sldId id="351" r:id="rId106"/>
    <p:sldId id="373" r:id="rId107"/>
    <p:sldId id="352" r:id="rId108"/>
    <p:sldId id="353" r:id="rId109"/>
    <p:sldId id="374" r:id="rId110"/>
    <p:sldId id="354" r:id="rId111"/>
    <p:sldId id="355" r:id="rId112"/>
    <p:sldId id="356" r:id="rId113"/>
    <p:sldId id="357" r:id="rId114"/>
    <p:sldId id="358" r:id="rId115"/>
    <p:sldId id="359" r:id="rId116"/>
    <p:sldId id="360" r:id="rId117"/>
    <p:sldId id="361" r:id="rId118"/>
    <p:sldId id="362" r:id="rId119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383164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7212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7151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59029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4277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24432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2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948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2923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731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5442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1735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27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962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D4E7D-C585-465B-9227-55FA5AC08BFF}" type="datetimeFigureOut">
              <a:rPr lang="is-IS" smtClean="0"/>
              <a:t>6.11.2018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8B4A-B779-4776-A1ED-AF15C1B6E68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187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2018/4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942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3" y="685800"/>
            <a:ext cx="52847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878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2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38" y="685800"/>
            <a:ext cx="43259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727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2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3" y="685800"/>
            <a:ext cx="48275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435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3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Fjárlagafrumvarp fyrir árið 2019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039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3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685800"/>
            <a:ext cx="44386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930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3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685800"/>
            <a:ext cx="45751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979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3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8" y="685800"/>
            <a:ext cx="44672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4014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4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Vísitala heildarlauna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837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4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685800"/>
            <a:ext cx="4445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727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4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685800"/>
            <a:ext cx="44497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2333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</a:t>
            </a:r>
            <a:r>
              <a:rPr lang="is-IS" dirty="0" smtClean="0"/>
              <a:t>5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Reynsla af spám Seðlabankans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203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75" y="685800"/>
            <a:ext cx="50720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951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5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685800"/>
            <a:ext cx="45069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1604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5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8" y="685800"/>
            <a:ext cx="44656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27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5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5" y="685800"/>
            <a:ext cx="43100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9965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5_M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3" y="685800"/>
            <a:ext cx="48656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1791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5_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685800"/>
            <a:ext cx="42465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9413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5_M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85800"/>
            <a:ext cx="4267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1017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5_M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3" y="685800"/>
            <a:ext cx="42687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8201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5_M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5" y="685800"/>
            <a:ext cx="43354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202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5_M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38" y="685800"/>
            <a:ext cx="47577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9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685800"/>
            <a:ext cx="51625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8" y="685800"/>
            <a:ext cx="45926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6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685800"/>
            <a:ext cx="45958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75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5" y="685800"/>
            <a:ext cx="47561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0" y="685800"/>
            <a:ext cx="5575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24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3" y="685800"/>
            <a:ext cx="4562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2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685800"/>
            <a:ext cx="4813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3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38" y="685800"/>
            <a:ext cx="44037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9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</a:t>
            </a:r>
            <a:r>
              <a:rPr lang="is-IS" dirty="0" smtClean="0"/>
              <a:t>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Efnahagshorfur, lykilforsendur og helstu óvissuþættir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607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685800"/>
            <a:ext cx="42481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5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Alþjóðleg efnahagsmál og viðskiptakjör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346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38" y="685800"/>
            <a:ext cx="46053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3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685800"/>
            <a:ext cx="46291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96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685800"/>
            <a:ext cx="4038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69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85800"/>
            <a:ext cx="4876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29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38" y="685800"/>
            <a:ext cx="48355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89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13" y="685800"/>
            <a:ext cx="43195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56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75" y="685800"/>
            <a:ext cx="42608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3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8" y="685800"/>
            <a:ext cx="50895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1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85800"/>
            <a:ext cx="50450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51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3" y="685800"/>
            <a:ext cx="37242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47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38" y="685800"/>
            <a:ext cx="46815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45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3" y="685800"/>
            <a:ext cx="47148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22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25" y="685800"/>
            <a:ext cx="48323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65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III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Peningastefnan og innlendir fjármálamarkaðir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80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685800"/>
            <a:ext cx="4406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90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685800"/>
            <a:ext cx="34655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5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5" y="685800"/>
            <a:ext cx="46037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69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85800"/>
            <a:ext cx="4191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0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88" y="685800"/>
            <a:ext cx="40608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63" y="685800"/>
            <a:ext cx="54244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06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685800"/>
            <a:ext cx="39354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66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685800"/>
            <a:ext cx="39481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4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25" y="685800"/>
            <a:ext cx="40687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32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685800"/>
            <a:ext cx="51292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60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685800"/>
            <a:ext cx="4597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78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5" y="685800"/>
            <a:ext cx="41465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85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685800"/>
            <a:ext cx="38544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3" y="685800"/>
            <a:ext cx="51323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685800"/>
            <a:ext cx="4013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6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685800"/>
            <a:ext cx="39227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2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8" y="685800"/>
            <a:ext cx="49609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860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685800"/>
            <a:ext cx="48958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3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I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685800"/>
            <a:ext cx="4127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34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IV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Eftirspurn og hagvöxtur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39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685800"/>
            <a:ext cx="53530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9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13" y="685800"/>
            <a:ext cx="43211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26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3" y="685800"/>
            <a:ext cx="39528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417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685800"/>
            <a:ext cx="42021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50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38" y="685800"/>
            <a:ext cx="45307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39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3" y="685800"/>
            <a:ext cx="46386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81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88" y="685800"/>
            <a:ext cx="42640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8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685800"/>
            <a:ext cx="49895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316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685800"/>
            <a:ext cx="49863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66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50" y="685800"/>
            <a:ext cx="47101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426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88" y="685800"/>
            <a:ext cx="47196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743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685800"/>
            <a:ext cx="44688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78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13" y="685800"/>
            <a:ext cx="43449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829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3" y="685800"/>
            <a:ext cx="44084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432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88" y="685800"/>
            <a:ext cx="37560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072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3" y="685800"/>
            <a:ext cx="41163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49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685800"/>
            <a:ext cx="40846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995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3" y="685800"/>
            <a:ext cx="48783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4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5" y="685800"/>
            <a:ext cx="41957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677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V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8" y="685800"/>
            <a:ext cx="42878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709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V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Vinnumarkaður og nýting framleiðsluþátta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024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8" y="685800"/>
            <a:ext cx="45926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11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63" y="685800"/>
            <a:ext cx="43068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373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685800"/>
            <a:ext cx="44497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445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13" y="685800"/>
            <a:ext cx="49545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862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685800"/>
            <a:ext cx="45577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732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63" y="685800"/>
            <a:ext cx="36210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22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3" y="685800"/>
            <a:ext cx="45624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224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0" y="685800"/>
            <a:ext cx="4254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1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8" y="685800"/>
            <a:ext cx="52276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189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8" y="685800"/>
            <a:ext cx="45053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345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Kafli </a:t>
            </a:r>
            <a:r>
              <a:rPr lang="is-IS" dirty="0" smtClean="0"/>
              <a:t>VI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Verðbólga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965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5" y="685800"/>
            <a:ext cx="47307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687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38" y="685800"/>
            <a:ext cx="37941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311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88" y="685800"/>
            <a:ext cx="4365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465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685800"/>
            <a:ext cx="43608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859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3" y="685800"/>
            <a:ext cx="43957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587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3" y="685800"/>
            <a:ext cx="41163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59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3" y="685800"/>
            <a:ext cx="41052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91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3" y="685800"/>
            <a:ext cx="47275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0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63" y="685800"/>
            <a:ext cx="43068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588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685800"/>
            <a:ext cx="47371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558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685800"/>
            <a:ext cx="43624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816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8" y="685800"/>
            <a:ext cx="43005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944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V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8" y="685800"/>
            <a:ext cx="45434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897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1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 smtClean="0"/>
              <a:t>Miðlun meginvaxta Seðlabankans yfir í aðra vexti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994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1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8" y="685800"/>
            <a:ext cx="41227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402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1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685800"/>
            <a:ext cx="5313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15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1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685800"/>
            <a:ext cx="51260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205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Rammagrein 2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nn-NO" dirty="0" smtClean="0"/>
              <a:t>Þjóðarbúskapurinn áratug eftir fjármálakreppuna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906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84-XR2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13" y="685800"/>
            <a:ext cx="47767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6285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6</TotalTime>
  <Words>68</Words>
  <Application>Microsoft Office PowerPoint</Application>
  <PresentationFormat>Widescreen</PresentationFormat>
  <Paragraphs>24</Paragraphs>
  <Slides>118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2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Guðjón Emilsson</dc:creator>
  <cp:lastModifiedBy>SÍ Guðjón Emilsson</cp:lastModifiedBy>
  <cp:revision>1</cp:revision>
  <dcterms:created xsi:type="dcterms:W3CDTF">2018-11-06T17:44:03Z</dcterms:created>
  <dcterms:modified xsi:type="dcterms:W3CDTF">2018-11-06T17:50:40Z</dcterms:modified>
</cp:coreProperties>
</file>