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229398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B2A6-F9C6-4F5B-8137-AB929FF7D03B}" type="datetimeFigureOut">
              <a:rPr lang="is-IS" smtClean="0"/>
              <a:t>25.8.2016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4118-2624-4CD3-A661-A3947BC52AF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0109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B2A6-F9C6-4F5B-8137-AB929FF7D03B}" type="datetimeFigureOut">
              <a:rPr lang="is-IS" smtClean="0"/>
              <a:t>25.8.2016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4118-2624-4CD3-A661-A3947BC52AF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8480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113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976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B2A6-F9C6-4F5B-8137-AB929FF7D03B}" type="datetimeFigureOut">
              <a:rPr lang="is-IS" smtClean="0"/>
              <a:t>25.8.2016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4118-2624-4CD3-A661-A3947BC52AF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5722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B2A6-F9C6-4F5B-8137-AB929FF7D03B}" type="datetimeFigureOut">
              <a:rPr lang="is-IS" smtClean="0"/>
              <a:t>25.8.2016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4118-2624-4CD3-A661-A3947BC52AF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7633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B2A6-F9C6-4F5B-8137-AB929FF7D03B}" type="datetimeFigureOut">
              <a:rPr lang="is-IS" smtClean="0"/>
              <a:t>25.8.2016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4118-2624-4CD3-A661-A3947BC52AF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3665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B2A6-F9C6-4F5B-8137-AB929FF7D03B}" type="datetimeFigureOut">
              <a:rPr lang="is-IS" smtClean="0"/>
              <a:t>25.8.2016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4118-2624-4CD3-A661-A3947BC52AF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9132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B2A6-F9C6-4F5B-8137-AB929FF7D03B}" type="datetimeFigureOut">
              <a:rPr lang="is-IS" smtClean="0"/>
              <a:t>25.8.2016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4118-2624-4CD3-A661-A3947BC52AF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7121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B2A6-F9C6-4F5B-8137-AB929FF7D03B}" type="datetimeFigureOut">
              <a:rPr lang="is-IS" smtClean="0"/>
              <a:t>25.8.2016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4118-2624-4CD3-A661-A3947BC52AF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8335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BB2A6-F9C6-4F5B-8137-AB929FF7D03B}" type="datetimeFigureOut">
              <a:rPr lang="is-IS" smtClean="0"/>
              <a:t>25.8.2016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F4118-2624-4CD3-A661-A3947BC52AF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963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Peningamál </a:t>
            </a:r>
            <a:r>
              <a:rPr lang="is-IS" dirty="0" smtClean="0"/>
              <a:t>2016/3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 smtClean="0"/>
              <a:t>Myndir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32277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3-M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88" y="685800"/>
            <a:ext cx="44148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0224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3-M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13" y="685800"/>
            <a:ext cx="39401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367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947" y="685132"/>
            <a:ext cx="5192713" cy="54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80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3-M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685800"/>
            <a:ext cx="44577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1720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3-M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75" y="685800"/>
            <a:ext cx="44640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7320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3-M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488" y="685800"/>
            <a:ext cx="41354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236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3-M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38" y="685800"/>
            <a:ext cx="47577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0824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3-M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3" y="685800"/>
            <a:ext cx="43703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732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3-M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50" y="685800"/>
            <a:ext cx="52435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206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3-M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685800"/>
            <a:ext cx="44767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42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03" y="631257"/>
            <a:ext cx="4327802" cy="557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14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3-M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88" y="685800"/>
            <a:ext cx="40846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208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3-M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050" y="685800"/>
            <a:ext cx="40259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455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3-M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938" y="685800"/>
            <a:ext cx="37941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852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3-M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513" y="685800"/>
            <a:ext cx="39909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54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3-M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563" y="685800"/>
            <a:ext cx="39528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6135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3-M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38" y="685800"/>
            <a:ext cx="38941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5043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3-M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975" y="685800"/>
            <a:ext cx="47180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816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3-M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213" y="685800"/>
            <a:ext cx="49815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1028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3-M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13" y="685800"/>
            <a:ext cx="48021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26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3-M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63" y="685800"/>
            <a:ext cx="46132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9680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3-M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75" y="685800"/>
            <a:ext cx="45910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742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3-M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38" y="685800"/>
            <a:ext cx="46323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7360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3-M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5" y="685800"/>
            <a:ext cx="40941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7649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3-M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685800"/>
            <a:ext cx="40624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77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3-M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63" y="685800"/>
            <a:ext cx="41798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956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3-M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713" y="685800"/>
            <a:ext cx="40925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6977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3-M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288" y="685800"/>
            <a:ext cx="40338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355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3-M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685800"/>
            <a:ext cx="43434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402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3-M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513" y="685800"/>
            <a:ext cx="50069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9722637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6_2_temp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 i Peningamál 2016_2_template</Template>
  <TotalTime>4</TotalTime>
  <Words>3</Words>
  <Application>Microsoft Office PowerPoint</Application>
  <PresentationFormat>Widescreen</PresentationFormat>
  <Paragraphs>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Myndir i Peningamál 2016_2_template</vt:lpstr>
      <vt:lpstr>Peningamál 2016/3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Peningamál 2016/3</dc:title>
  <dc:creator>SÍ Elís Pétursson</dc:creator>
  <cp:lastModifiedBy>SÍ Elís Pétursson</cp:lastModifiedBy>
  <cp:revision>3</cp:revision>
  <dcterms:created xsi:type="dcterms:W3CDTF">2016-08-23T14:20:41Z</dcterms:created>
  <dcterms:modified xsi:type="dcterms:W3CDTF">2016-08-25T10:15:23Z</dcterms:modified>
</cp:coreProperties>
</file>