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80" r:id="rId2"/>
    <p:sldId id="522" r:id="rId3"/>
    <p:sldId id="700" r:id="rId4"/>
    <p:sldId id="701" r:id="rId5"/>
    <p:sldId id="702" r:id="rId6"/>
    <p:sldId id="703" r:id="rId7"/>
    <p:sldId id="706" r:id="rId8"/>
    <p:sldId id="707" r:id="rId9"/>
    <p:sldId id="708" r:id="rId10"/>
    <p:sldId id="709" r:id="rId11"/>
    <p:sldId id="710" r:id="rId12"/>
    <p:sldId id="711" r:id="rId13"/>
    <p:sldId id="712" r:id="rId14"/>
    <p:sldId id="713" r:id="rId15"/>
    <p:sldId id="714" r:id="rId16"/>
    <p:sldId id="715" r:id="rId17"/>
    <p:sldId id="716" r:id="rId18"/>
    <p:sldId id="717" r:id="rId19"/>
    <p:sldId id="718" r:id="rId20"/>
    <p:sldId id="719" r:id="rId21"/>
    <p:sldId id="720" r:id="rId22"/>
    <p:sldId id="721" r:id="rId23"/>
    <p:sldId id="704" r:id="rId24"/>
    <p:sldId id="705" r:id="rId25"/>
    <p:sldId id="722" r:id="rId26"/>
    <p:sldId id="723" r:id="rId27"/>
    <p:sldId id="725" r:id="rId28"/>
    <p:sldId id="726" r:id="rId29"/>
    <p:sldId id="727" r:id="rId30"/>
    <p:sldId id="728" r:id="rId31"/>
    <p:sldId id="729" r:id="rId32"/>
    <p:sldId id="730" r:id="rId33"/>
    <p:sldId id="731" r:id="rId34"/>
    <p:sldId id="732" r:id="rId35"/>
    <p:sldId id="733" r:id="rId36"/>
    <p:sldId id="734" r:id="rId37"/>
    <p:sldId id="724" r:id="rId38"/>
    <p:sldId id="735" r:id="rId39"/>
    <p:sldId id="736" r:id="rId40"/>
    <p:sldId id="737" r:id="rId41"/>
    <p:sldId id="738" r:id="rId42"/>
    <p:sldId id="739" r:id="rId43"/>
    <p:sldId id="740" r:id="rId44"/>
    <p:sldId id="741" r:id="rId45"/>
    <p:sldId id="742" r:id="rId46"/>
    <p:sldId id="744" r:id="rId47"/>
    <p:sldId id="745" r:id="rId48"/>
    <p:sldId id="746" r:id="rId49"/>
    <p:sldId id="747" r:id="rId50"/>
    <p:sldId id="748" r:id="rId51"/>
    <p:sldId id="749" r:id="rId52"/>
    <p:sldId id="750" r:id="rId53"/>
    <p:sldId id="751" r:id="rId54"/>
    <p:sldId id="647" r:id="rId55"/>
    <p:sldId id="752" r:id="rId56"/>
    <p:sldId id="753" r:id="rId57"/>
    <p:sldId id="754" r:id="rId58"/>
    <p:sldId id="755" r:id="rId59"/>
    <p:sldId id="756" r:id="rId60"/>
    <p:sldId id="757" r:id="rId61"/>
    <p:sldId id="758" r:id="rId62"/>
    <p:sldId id="759" r:id="rId63"/>
    <p:sldId id="760" r:id="rId64"/>
    <p:sldId id="761" r:id="rId65"/>
    <p:sldId id="762" r:id="rId66"/>
  </p:sldIdLst>
  <p:sldSz cx="16256000" cy="9144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9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62"/>
    <a:srgbClr val="EC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6473" autoAdjust="0"/>
  </p:normalViewPr>
  <p:slideViewPr>
    <p:cSldViewPr>
      <p:cViewPr varScale="1">
        <p:scale>
          <a:sx n="88" d="100"/>
          <a:sy n="88" d="100"/>
        </p:scale>
        <p:origin x="475" y="82"/>
      </p:cViewPr>
      <p:guideLst>
        <p:guide orient="horz" pos="2880"/>
        <p:guide pos="19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15" y="1"/>
            <a:ext cx="2946674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418B7-B189-4925-8CAA-399CF16DEDC2}" type="datetimeFigureOut">
              <a:rPr lang="is-IS" smtClean="0"/>
              <a:t>23.9.2020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28"/>
            <a:ext cx="2945587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15" y="9429728"/>
            <a:ext cx="2946674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DEB4B-235F-4E2E-AC53-DE5FD93D0D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10282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r">
              <a:defRPr sz="800"/>
            </a:lvl1pPr>
          </a:lstStyle>
          <a:p>
            <a:fld id="{A018983A-DE37-6548-8B7B-FA71F791DEB9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0213" tIns="30107" rIns="60213" bIns="301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60213" tIns="30107" rIns="60213" bIns="301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6" y="9430091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r">
              <a:defRPr sz="800"/>
            </a:lvl1pPr>
          </a:lstStyle>
          <a:p>
            <a:fld id="{5B160DF1-44A9-254D-B319-9F503AAC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16038"/>
            <a:ext cx="13157834" cy="6509941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8" name="object 12"/>
          <p:cNvSpPr/>
          <p:nvPr userDrawn="1"/>
        </p:nvSpPr>
        <p:spPr>
          <a:xfrm>
            <a:off x="13158392" y="1316596"/>
            <a:ext cx="3097607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0" y="3743127"/>
            <a:ext cx="1612900" cy="165100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9/23/2020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87" y="460533"/>
            <a:ext cx="5763126" cy="4572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651000" y="7950630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651000" y="8332029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617896" y="7950630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7617896" y="8332029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agl_fyris 1 lína_3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17200" y="1219200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52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72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3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4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0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agl_fyrirsögn 2 línu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agl_2 myndi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82804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aglæra_meiri-texti-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025" y="417983"/>
            <a:ext cx="12923375" cy="76341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/>
            </a:lvl1pPr>
          </a:lstStyle>
          <a:p>
            <a:endParaRPr lang="is-IS" noProof="0" dirty="0"/>
          </a:p>
        </p:txBody>
      </p:sp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12800" y="1181393"/>
            <a:ext cx="14630400" cy="1230607"/>
          </a:xfrm>
        </p:spPr>
        <p:txBody>
          <a:bodyPr>
            <a:normAutofit/>
          </a:bodyPr>
          <a:lstStyle>
            <a:lvl1pPr marL="273050" indent="-273050">
              <a:buClr>
                <a:srgbClr val="004562"/>
              </a:buClr>
              <a:buFont typeface="Arial" charset="0"/>
              <a:buChar char="•"/>
              <a:tabLst/>
              <a:defRPr sz="1800"/>
            </a:lvl1pPr>
            <a:lvl2pPr marL="800100" indent="-342900">
              <a:buClr>
                <a:srgbClr val="004562"/>
              </a:buClr>
              <a:buFont typeface="Arial" charset="0"/>
              <a:buChar char="•"/>
              <a:defRPr sz="18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18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1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18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12800" y="8160603"/>
            <a:ext cx="14648961" cy="67859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is-IS" sz="1200" noProof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2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102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2245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  <p15:guide id="4" pos="10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Milliglæra-bl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316038"/>
            <a:ext cx="1625599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is-IS" dirty="0" smtClean="0"/>
              <a:t>Dragið </a:t>
            </a:r>
            <a:r>
              <a:rPr lang="is-IS" noProof="0" dirty="0" smtClean="0"/>
              <a:t>mynd</a:t>
            </a:r>
            <a:r>
              <a:rPr lang="is-IS" dirty="0" smtClean="0"/>
              <a:t> inn í myndflötinn eða veljið myndflöt og notið „insert picture“ hnapp frá valblaði</a:t>
            </a:r>
            <a:endParaRPr lang="is-I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lliglæra-ljósg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Milliglæra-ljósgr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0" y="1316038"/>
            <a:ext cx="13157834" cy="650994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-15570" y="1317029"/>
            <a:ext cx="1627156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is-IS" noProof="0" dirty="0" smtClean="0"/>
              <a:t>Dragið mynd inn í myndflötinn eða veljið myndflöt og notið „insert picture“ hnapp frá valblaði</a:t>
            </a:r>
          </a:p>
          <a:p>
            <a:endParaRPr lang="is-IS" noProof="0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9/23/2020</a:t>
            </a:fld>
            <a:endParaRPr lang="en-US" noProof="0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aglæra_fyrirsögn 2 lí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marR="0" indent="-28800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4000"/>
            </a:lvl1pPr>
            <a:lvl2pPr marL="7429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600"/>
            </a:lvl2pPr>
            <a:lvl3pPr marL="12001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200"/>
            </a:lvl3pPr>
            <a:lvl4pPr marL="16573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800"/>
            </a:lvl4pPr>
            <a:lvl5pPr marL="21145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400"/>
            </a:lvl5pPr>
          </a:lstStyle>
          <a:p>
            <a:pPr marL="28800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573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1145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is-I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agl_fyrirs 2 línur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045914"/>
            <a:ext cx="7151687" cy="6323386"/>
          </a:xfrm>
        </p:spPr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4562"/>
              </a:buClr>
              <a:tabLst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045914"/>
            <a:ext cx="7151687" cy="632338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aglæra_fyrirsögn 1 lí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1"/>
            <a:ext cx="12923375" cy="114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514838"/>
            <a:ext cx="14630400" cy="5855162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4764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44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187" y="465292"/>
            <a:ext cx="14579625" cy="7861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00" b="0" i="0">
                <a:solidFill>
                  <a:srgbClr val="004562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200" y="2019224"/>
            <a:ext cx="14579612" cy="628657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9/23/2020</a:t>
            </a:fld>
            <a:endParaRPr lang="en-US" noProof="0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8" r:id="rId3"/>
    <p:sldLayoutId id="2147483672" r:id="rId4"/>
    <p:sldLayoutId id="2147483677" r:id="rId5"/>
    <p:sldLayoutId id="2147483682" r:id="rId6"/>
    <p:sldLayoutId id="2147483683" r:id="rId7"/>
    <p:sldLayoutId id="2147483684" r:id="rId8"/>
    <p:sldLayoutId id="2147483667" r:id="rId9"/>
    <p:sldLayoutId id="2147483670" r:id="rId10"/>
    <p:sldLayoutId id="2147483681" r:id="rId11"/>
    <p:sldLayoutId id="2147483668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288000" indent="-288000">
        <a:buClr>
          <a:srgbClr val="004562"/>
        </a:buClr>
        <a:buFont typeface="Arial" charset="0"/>
        <a:buChar char="•"/>
        <a:tabLst/>
        <a:defRPr sz="3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>
        <a:buClr>
          <a:srgbClr val="004562"/>
        </a:buClr>
        <a:buFont typeface="Arial" charset="0"/>
        <a:buChar char="•"/>
        <a:defRPr sz="2800">
          <a:latin typeface="+mn-lt"/>
          <a:ea typeface="+mn-ea"/>
          <a:cs typeface="+mn-cs"/>
        </a:defRPr>
      </a:lvl2pPr>
      <a:lvl3pPr marL="1200150" indent="-285750">
        <a:buClr>
          <a:srgbClr val="004562"/>
        </a:buClr>
        <a:buFont typeface="Arial" charset="0"/>
        <a:buChar char="•"/>
        <a:defRPr sz="2400">
          <a:latin typeface="+mn-lt"/>
          <a:ea typeface="+mn-ea"/>
          <a:cs typeface="+mn-cs"/>
        </a:defRPr>
      </a:lvl3pPr>
      <a:lvl4pPr marL="1657350" indent="-285750">
        <a:buClr>
          <a:srgbClr val="004562"/>
        </a:buClr>
        <a:buFont typeface="Arial" charset="0"/>
        <a:buChar char="•"/>
        <a:defRPr sz="2000">
          <a:latin typeface="+mn-lt"/>
          <a:ea typeface="+mn-ea"/>
          <a:cs typeface="+mn-cs"/>
        </a:defRPr>
      </a:lvl4pPr>
      <a:lvl5pPr marL="2114550" indent="-285750">
        <a:buClr>
          <a:srgbClr val="004562"/>
        </a:buClr>
        <a:buFont typeface="Arial" charset="0"/>
        <a:buChar char="•"/>
        <a:defRPr sz="18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23. september 2020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Fjármálastöðugleiki 2020/2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Myndir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85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12" y="2161027"/>
            <a:ext cx="4087376" cy="482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07" y="2119879"/>
            <a:ext cx="4379985" cy="490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12" y="2231131"/>
            <a:ext cx="4087376" cy="46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7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87" y="1798314"/>
            <a:ext cx="4319025" cy="554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8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919" y="1920234"/>
            <a:ext cx="4264161" cy="53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919" y="1853178"/>
            <a:ext cx="4264161" cy="543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7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32" y="1833366"/>
            <a:ext cx="4072136" cy="547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999" y="2264659"/>
            <a:ext cx="4508001" cy="461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880" y="1985766"/>
            <a:ext cx="4142240" cy="51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87" y="2250943"/>
            <a:ext cx="4319025" cy="46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27" y="2436871"/>
            <a:ext cx="4212345" cy="427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2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39" y="2276851"/>
            <a:ext cx="4477521" cy="459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523" y="2090923"/>
            <a:ext cx="4504953" cy="496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608" y="2221987"/>
            <a:ext cx="3922784" cy="47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8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87" y="2075683"/>
            <a:ext cx="4319025" cy="499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07" y="1903470"/>
            <a:ext cx="4379985" cy="533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888" y="2121403"/>
            <a:ext cx="4014224" cy="490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9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67" y="2031487"/>
            <a:ext cx="4410465" cy="508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2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059" y="1981194"/>
            <a:ext cx="4309881" cy="518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27" y="2098543"/>
            <a:ext cx="4212345" cy="49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723" y="2119879"/>
            <a:ext cx="4352553" cy="490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0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76" y="1991863"/>
            <a:ext cx="4053848" cy="51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5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635" y="2119879"/>
            <a:ext cx="4236729" cy="490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635" y="2093971"/>
            <a:ext cx="4236729" cy="495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600" y="1804410"/>
            <a:ext cx="4050800" cy="553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9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16" y="2278375"/>
            <a:ext cx="4023368" cy="458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20" y="2119879"/>
            <a:ext cx="4111760" cy="490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84" y="2241799"/>
            <a:ext cx="4002032" cy="466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23" y="1680966"/>
            <a:ext cx="4200153" cy="578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Fjármálastöðugleiki: Staða og horfur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87" y="1586478"/>
            <a:ext cx="4319025" cy="597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8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Fjármálastöðugleiki: Staða og horfur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323" y="2057395"/>
            <a:ext cx="4657353" cy="502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Fjármálastöðugleiki: Staða og horfur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500" y="2002531"/>
            <a:ext cx="4127000" cy="51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51" y="1821174"/>
            <a:ext cx="4437897" cy="55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7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Fjármálastöðugleiki: Staða og horfur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740" y="1586478"/>
            <a:ext cx="4096520" cy="597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Fjármálastöðugleiki: Staða og horfur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500" y="2246371"/>
            <a:ext cx="4127000" cy="465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Fjármálakerfið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059" y="2037583"/>
            <a:ext cx="4309881" cy="50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Fjármálakerfið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64" y="2433823"/>
            <a:ext cx="4093472" cy="427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Fjármálakerfið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87" y="1856226"/>
            <a:ext cx="4319025" cy="543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Fjármálakerfið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2122927"/>
            <a:ext cx="4419609" cy="489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8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Fjármálakerfið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412" y="1879086"/>
            <a:ext cx="4011176" cy="538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Fjármálakerfið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2209800"/>
            <a:ext cx="4474473" cy="52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Fjármálakerfið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32" y="2168647"/>
            <a:ext cx="4072136" cy="480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5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Fjármálakerfið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36" y="2080255"/>
            <a:ext cx="4008128" cy="498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64" y="2033011"/>
            <a:ext cx="4093472" cy="507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4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Fjármálakerfið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36" y="1982718"/>
            <a:ext cx="4008128" cy="517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Fjármálakerfið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2043679"/>
            <a:ext cx="4419609" cy="505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0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Fjármálakerfið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260" y="2069587"/>
            <a:ext cx="4157480" cy="50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Fjármálakerfið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500" y="2074159"/>
            <a:ext cx="4127000" cy="49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7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/>
              <a:t>Fjármálakerfið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64" y="1495037"/>
            <a:ext cx="4093472" cy="615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1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Fjármálainnviðir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199" y="2435347"/>
            <a:ext cx="4355601" cy="427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9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Fjármálainnviðir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64" y="2321047"/>
            <a:ext cx="4093472" cy="450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Fjármálainnviðir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91" y="1845558"/>
            <a:ext cx="4178817" cy="545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Fjármálainnviðir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067" y="2212843"/>
            <a:ext cx="4181865" cy="4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2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Fjármálainnviðir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83" y="1871466"/>
            <a:ext cx="4383033" cy="54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80" y="1533138"/>
            <a:ext cx="4066040" cy="607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Fjármálainnviðir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59" y="1711446"/>
            <a:ext cx="4386081" cy="572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Fjármálainnviðir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07" y="2435347"/>
            <a:ext cx="4379985" cy="427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1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Fjármálainnviðir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2895600"/>
            <a:ext cx="4127000" cy="374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Fjármálainnviðir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576" y="2132071"/>
            <a:ext cx="3672847" cy="487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4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Fjármálainnviðir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36" y="2435347"/>
            <a:ext cx="4008128" cy="427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Fjármálainnviðir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59" y="2311903"/>
            <a:ext cx="4233681" cy="452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6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679" y="2191507"/>
            <a:ext cx="4294641" cy="476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299" y="1973574"/>
            <a:ext cx="4279401" cy="51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36" y="2342383"/>
            <a:ext cx="4084328" cy="44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231</Words>
  <Application>Microsoft Office PowerPoint</Application>
  <PresentationFormat>Custom</PresentationFormat>
  <Paragraphs>67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Arial</vt:lpstr>
      <vt:lpstr>Calibri</vt:lpstr>
      <vt:lpstr>Office Theme</vt:lpstr>
      <vt:lpstr>PowerPoint Presentation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Fjármálakerfið</vt:lpstr>
      <vt:lpstr>Fjármálakerfið</vt:lpstr>
      <vt:lpstr>Fjármálakerfið</vt:lpstr>
      <vt:lpstr>Fjármálakerfið</vt:lpstr>
      <vt:lpstr>Fjármálakerfið</vt:lpstr>
      <vt:lpstr>Fjármálakerfið</vt:lpstr>
      <vt:lpstr>Fjármálakerfið</vt:lpstr>
      <vt:lpstr>Fjármálakerfið</vt:lpstr>
      <vt:lpstr>Fjármálakerfið</vt:lpstr>
      <vt:lpstr>Fjármálakerfið</vt:lpstr>
      <vt:lpstr>Fjármálakerfið</vt:lpstr>
      <vt:lpstr>Fjármálakerfið</vt:lpstr>
      <vt:lpstr>Fjármálakerfið</vt:lpstr>
      <vt:lpstr>Fjármálainnviðir</vt:lpstr>
      <vt:lpstr>Fjármálainnviðir</vt:lpstr>
      <vt:lpstr>Fjármálainnviðir</vt:lpstr>
      <vt:lpstr>Fjármálainnviðir</vt:lpstr>
      <vt:lpstr>Fjármálainnviðir</vt:lpstr>
      <vt:lpstr>Fjármálainnviðir</vt:lpstr>
      <vt:lpstr>Fjármálainnviðir</vt:lpstr>
      <vt:lpstr>Fjármálainnviðir</vt:lpstr>
      <vt:lpstr>Fjármálainnviðir</vt:lpstr>
      <vt:lpstr>Fjármálainnviðir</vt:lpstr>
      <vt:lpstr>Fjármálainnviðir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2017-04-11T16:12:00Z</dcterms:created>
  <dcterms:modified xsi:type="dcterms:W3CDTF">2020-09-23T09:33:47Z</dcterms:modified>
</cp:coreProperties>
</file>