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8"/>
  </p:notesMasterIdLst>
  <p:handoutMasterIdLst>
    <p:handoutMasterId r:id="rId149"/>
  </p:handoutMasterIdLst>
  <p:sldIdLst>
    <p:sldId id="280" r:id="rId2"/>
    <p:sldId id="522" r:id="rId3"/>
    <p:sldId id="304" r:id="rId4"/>
    <p:sldId id="305" r:id="rId5"/>
    <p:sldId id="306" r:id="rId6"/>
    <p:sldId id="307" r:id="rId7"/>
    <p:sldId id="308" r:id="rId8"/>
    <p:sldId id="30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315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34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  <p:sldId id="508" r:id="rId63"/>
    <p:sldId id="511" r:id="rId64"/>
    <p:sldId id="510" r:id="rId65"/>
    <p:sldId id="509" r:id="rId66"/>
    <p:sldId id="512" r:id="rId67"/>
    <p:sldId id="513" r:id="rId68"/>
    <p:sldId id="515" r:id="rId69"/>
    <p:sldId id="516" r:id="rId70"/>
    <p:sldId id="514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80" r:id="rId86"/>
    <p:sldId id="381" r:id="rId87"/>
    <p:sldId id="382" r:id="rId88"/>
    <p:sldId id="383" r:id="rId89"/>
    <p:sldId id="384" r:id="rId90"/>
    <p:sldId id="385" r:id="rId91"/>
    <p:sldId id="386" r:id="rId92"/>
    <p:sldId id="387" r:id="rId93"/>
    <p:sldId id="388" r:id="rId94"/>
    <p:sldId id="389" r:id="rId95"/>
    <p:sldId id="390" r:id="rId96"/>
    <p:sldId id="391" r:id="rId97"/>
    <p:sldId id="393" r:id="rId98"/>
    <p:sldId id="394" r:id="rId99"/>
    <p:sldId id="395" r:id="rId100"/>
    <p:sldId id="396" r:id="rId101"/>
    <p:sldId id="397" r:id="rId102"/>
    <p:sldId id="398" r:id="rId103"/>
    <p:sldId id="399" r:id="rId104"/>
    <p:sldId id="400" r:id="rId105"/>
    <p:sldId id="401" r:id="rId106"/>
    <p:sldId id="402" r:id="rId107"/>
    <p:sldId id="403" r:id="rId108"/>
    <p:sldId id="405" r:id="rId109"/>
    <p:sldId id="406" r:id="rId110"/>
    <p:sldId id="407" r:id="rId111"/>
    <p:sldId id="408" r:id="rId112"/>
    <p:sldId id="409" r:id="rId113"/>
    <p:sldId id="410" r:id="rId114"/>
    <p:sldId id="411" r:id="rId115"/>
    <p:sldId id="412" r:id="rId116"/>
    <p:sldId id="413" r:id="rId117"/>
    <p:sldId id="414" r:id="rId118"/>
    <p:sldId id="415" r:id="rId119"/>
    <p:sldId id="416" r:id="rId120"/>
    <p:sldId id="417" r:id="rId121"/>
    <p:sldId id="418" r:id="rId122"/>
    <p:sldId id="419" r:id="rId123"/>
    <p:sldId id="420" r:id="rId124"/>
    <p:sldId id="421" r:id="rId125"/>
    <p:sldId id="422" r:id="rId126"/>
    <p:sldId id="423" r:id="rId127"/>
    <p:sldId id="424" r:id="rId128"/>
    <p:sldId id="426" r:id="rId129"/>
    <p:sldId id="427" r:id="rId130"/>
    <p:sldId id="428" r:id="rId131"/>
    <p:sldId id="429" r:id="rId132"/>
    <p:sldId id="430" r:id="rId133"/>
    <p:sldId id="431" r:id="rId134"/>
    <p:sldId id="432" r:id="rId135"/>
    <p:sldId id="433" r:id="rId136"/>
    <p:sldId id="434" r:id="rId137"/>
    <p:sldId id="435" r:id="rId138"/>
    <p:sldId id="436" r:id="rId139"/>
    <p:sldId id="437" r:id="rId140"/>
    <p:sldId id="438" r:id="rId141"/>
    <p:sldId id="439" r:id="rId142"/>
    <p:sldId id="440" r:id="rId143"/>
    <p:sldId id="441" r:id="rId144"/>
    <p:sldId id="442" r:id="rId145"/>
    <p:sldId id="517" r:id="rId146"/>
    <p:sldId id="518" r:id="rId147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6473" autoAdjust="0"/>
  </p:normalViewPr>
  <p:slideViewPr>
    <p:cSldViewPr>
      <p:cViewPr varScale="1">
        <p:scale>
          <a:sx n="87" d="100"/>
          <a:sy n="87" d="100"/>
        </p:scale>
        <p:origin x="300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commentAuthors" Target="commentAuthor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23.10.2018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10/23/2018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10/23/2018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23. október 2018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Fjármálastöðugleiki 2018/2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67" y="2066327"/>
            <a:ext cx="4450466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785886"/>
            <a:ext cx="4096867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706631"/>
            <a:ext cx="4011516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798079"/>
            <a:ext cx="4096867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28799"/>
            <a:ext cx="2743200" cy="51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39" y="2243126"/>
            <a:ext cx="4176122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8" y="2233981"/>
            <a:ext cx="4279763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40" y="2169968"/>
            <a:ext cx="3127519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609087"/>
            <a:ext cx="4096867" cy="59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25" y="2090713"/>
            <a:ext cx="4127350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0" y="2066327"/>
            <a:ext cx="4005419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36" y="1746259"/>
            <a:ext cx="4517528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97" y="2139485"/>
            <a:ext cx="4029805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18" y="1755404"/>
            <a:ext cx="3926164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932203"/>
            <a:ext cx="4017612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011627"/>
            <a:ext cx="4096867" cy="71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3" y="1791983"/>
            <a:ext cx="4261473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895624"/>
            <a:ext cx="4096867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94" y="1920010"/>
            <a:ext cx="4194412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1572508"/>
            <a:ext cx="4224894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2057182"/>
            <a:ext cx="4084674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8" y="2166919"/>
            <a:ext cx="4243184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1700535"/>
            <a:ext cx="4066384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97" y="1453625"/>
            <a:ext cx="4029805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32" y="1785886"/>
            <a:ext cx="4328535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84" y="1404853"/>
            <a:ext cx="4157832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5" y="2048037"/>
            <a:ext cx="4407790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163871"/>
            <a:ext cx="4011516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1648714"/>
            <a:ext cx="4151736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11" y="2179112"/>
            <a:ext cx="4078577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15" y="2005361"/>
            <a:ext cx="42675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12" y="1526784"/>
            <a:ext cx="4432176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1554218"/>
            <a:ext cx="4224894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776741"/>
            <a:ext cx="4072481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18" y="2294946"/>
            <a:ext cx="3926164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1" y="2169968"/>
            <a:ext cx="4115157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66919"/>
            <a:ext cx="4096867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349815"/>
            <a:ext cx="4096867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18" y="2246174"/>
            <a:ext cx="4102964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02" y="2099857"/>
            <a:ext cx="4572396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090713"/>
            <a:ext cx="4096867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5" y="1941348"/>
            <a:ext cx="4163929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42" y="1855996"/>
            <a:ext cx="4188315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087664"/>
            <a:ext cx="4011516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Starfsumhverfi fjármálafyrirtækja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819417"/>
            <a:ext cx="4017612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874286"/>
            <a:ext cx="4011516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2008410"/>
            <a:ext cx="4054191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99265"/>
            <a:ext cx="40115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1999265"/>
            <a:ext cx="405419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889527"/>
            <a:ext cx="4011516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999265"/>
            <a:ext cx="4096867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99265"/>
            <a:ext cx="40115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Starfsumhverfi fjármálafyrirtækja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6" y="2233981"/>
            <a:ext cx="4060288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Starfsumhverfi fjármálafyrirtækja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6" y="2038892"/>
            <a:ext cx="3920068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31" y="2169968"/>
            <a:ext cx="3974937" cy="4804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1" y="2176064"/>
            <a:ext cx="4499238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2185209"/>
            <a:ext cx="4017612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151678"/>
            <a:ext cx="4322439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19" y="2749138"/>
            <a:ext cx="3054361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0" y="2035844"/>
            <a:ext cx="4109060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2166919"/>
            <a:ext cx="4084674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84" y="2066327"/>
            <a:ext cx="4511431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45" y="1743211"/>
            <a:ext cx="4023709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0" y="2541856"/>
            <a:ext cx="4005419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575556"/>
            <a:ext cx="4072481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4" y="1883431"/>
            <a:ext cx="4371211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60" y="1795031"/>
            <a:ext cx="4602879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9" y="1859045"/>
            <a:ext cx="4316342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1667004"/>
            <a:ext cx="4224894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965734"/>
            <a:ext cx="4096867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87" y="1785886"/>
            <a:ext cx="4346825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072423"/>
            <a:ext cx="4011516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78" y="1971830"/>
            <a:ext cx="4663844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Starfsumhverfi fjármálafyrirtækja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46" y="1959637"/>
            <a:ext cx="4377307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Fyrirtæki á fjármálamarkaði og aðrir lánveitendur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688342"/>
            <a:ext cx="4096867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83" y="2063278"/>
            <a:ext cx="3981033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8" y="1980975"/>
            <a:ext cx="4279763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01" y="1828562"/>
            <a:ext cx="4041998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6" y="1840755"/>
            <a:ext cx="406028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886479"/>
            <a:ext cx="4096867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1" y="2142533"/>
            <a:ext cx="4255377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1996217"/>
            <a:ext cx="4066384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1895624"/>
            <a:ext cx="4066384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08" y="1956589"/>
            <a:ext cx="4419983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1779790"/>
            <a:ext cx="4151736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1892576"/>
            <a:ext cx="4322439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63" y="1410950"/>
            <a:ext cx="4438273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663956"/>
            <a:ext cx="4096867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599942"/>
            <a:ext cx="4017612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2014506"/>
            <a:ext cx="4084674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73" y="1673101"/>
            <a:ext cx="4298053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9" y="2063278"/>
            <a:ext cx="4316342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56" y="1731018"/>
            <a:ext cx="4237087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15" y="1828800"/>
            <a:ext cx="4267570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12" y="1679197"/>
            <a:ext cx="4432176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1926106"/>
            <a:ext cx="4322439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6" y="1913913"/>
            <a:ext cx="4060288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Fyrirtæki á fjármálamarkaði og aðrir lánveitendur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545073"/>
            <a:ext cx="4096867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2127292"/>
            <a:ext cx="4072481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11" y="2014506"/>
            <a:ext cx="4078577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1" y="2127292"/>
            <a:ext cx="4115157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886479"/>
            <a:ext cx="4072481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22" y="1779790"/>
            <a:ext cx="4468755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883431"/>
            <a:ext cx="4072481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2118147"/>
            <a:ext cx="4072481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87" y="2313236"/>
            <a:ext cx="4170025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3" y="1822465"/>
            <a:ext cx="426147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8" y="1795031"/>
            <a:ext cx="4243184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22" y="1788935"/>
            <a:ext cx="4468755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73016"/>
            <a:ext cx="4096867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94" y="1788935"/>
            <a:ext cx="4194412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77" y="2355912"/>
            <a:ext cx="4310246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Álagspróf Seðlabanka Íslands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355912"/>
            <a:ext cx="4096867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97" y="1654811"/>
            <a:ext cx="4737003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Viðauki 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819417"/>
            <a:ext cx="4017612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Viðauki 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279705"/>
            <a:ext cx="4011516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090713"/>
            <a:ext cx="4096867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151678"/>
            <a:ext cx="4322439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87" y="1724921"/>
            <a:ext cx="5749026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87" y="1913913"/>
            <a:ext cx="4170025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157775"/>
            <a:ext cx="43224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9" y="1813321"/>
            <a:ext cx="4316342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9" y="1901720"/>
            <a:ext cx="431634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87" y="1474963"/>
            <a:ext cx="3993226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42" y="1971830"/>
            <a:ext cx="4188315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502398"/>
            <a:ext cx="4017612" cy="6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358960"/>
            <a:ext cx="4096867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36" y="2221788"/>
            <a:ext cx="4340728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73" y="1947444"/>
            <a:ext cx="3944454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5" y="2121195"/>
            <a:ext cx="3950550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2154726"/>
            <a:ext cx="4054191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0" y="1907817"/>
            <a:ext cx="4285859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22" y="1807224"/>
            <a:ext cx="4291956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1" y="2176064"/>
            <a:ext cx="4499238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12051"/>
            <a:ext cx="4096867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Helstu áhættuþættir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2" y="1889527"/>
            <a:ext cx="4048095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73" y="2270560"/>
            <a:ext cx="4121253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14" y="2142533"/>
            <a:ext cx="4090771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032796"/>
            <a:ext cx="4322439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654811"/>
            <a:ext cx="4096867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88" y="2020603"/>
            <a:ext cx="4523624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98" y="1868189"/>
            <a:ext cx="4383404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67" y="2142533"/>
            <a:ext cx="4450466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78" y="2051085"/>
            <a:ext cx="4663844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19" y="2419925"/>
            <a:ext cx="4810161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09" y="2456504"/>
            <a:ext cx="4596782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Custom</PresentationFormat>
  <Paragraphs>148</Paragraphs>
  <Slides>146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9" baseType="lpstr">
      <vt:lpstr>Arial</vt:lpstr>
      <vt:lpstr>Calibri</vt:lpstr>
      <vt:lpstr>Office Theme</vt:lpstr>
      <vt:lpstr>PowerPoint Presentation</vt:lpstr>
      <vt:lpstr>Helstu áhættuþættir</vt:lpstr>
      <vt:lpstr>Helstu áhættuþættir</vt:lpstr>
      <vt:lpstr>Helstu áhættuþættir</vt:lpstr>
      <vt:lpstr>Helstu áhættuþættir</vt:lpstr>
      <vt:lpstr>Helstu áhættuþættir</vt:lpstr>
      <vt:lpstr>Helstu áhættuþættir</vt:lpstr>
      <vt:lpstr>Helstu áhættuþættir</vt:lpstr>
      <vt:lpstr>Helstu áhættuþættir</vt:lpstr>
      <vt:lpstr>Helstu áhættuþættir</vt:lpstr>
      <vt:lpstr>Helstu áhættuþættir</vt:lpstr>
      <vt:lpstr>Helstu áhættuþættir</vt:lpstr>
      <vt:lpstr>Helstu áhættuþættir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Starfsumhverfi fjármálafyrirtækja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Fyrirtæki á fjármálamarkaði og aðrir lánveitendur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Álagspróf Seðlabanka Íslands 2018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  <vt:lpstr>Viðauki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2017-04-11T16:12:00Z</dcterms:created>
  <dcterms:modified xsi:type="dcterms:W3CDTF">2018-10-23T16:11:20Z</dcterms:modified>
</cp:coreProperties>
</file>