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7" r:id="rId3"/>
    <p:sldId id="257" r:id="rId4"/>
    <p:sldId id="266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59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7975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259D3-B98E-41BD-9440-1F0F08B87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688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6272-B983-4FE6-B894-50D69E9F5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830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E457-E788-4E0A-A140-A0865EA24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661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A376-ED40-4947-A27A-BE144DF18A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873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5AD50-910F-4266-A201-2D55AFA4F0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965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14F1-1A5E-4513-8C39-8610D7C74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275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64D1A-D92D-4D95-8F6C-A1C5D206A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47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E18AB-F247-4DD6-BAA2-34498E0F01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59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82080-9086-40E8-AC27-7CBEDCADA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443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84ED-E049-4E20-AED6-3F8CA4393B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2312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C10FB3F7-930F-4622-9681-73AA1912B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	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2011/2</a:t>
            </a:r>
          </a:p>
          <a:p>
            <a:pPr eaLnBrk="1" hangingPunct="1"/>
            <a:r>
              <a:rPr lang="is-IS" dirty="0" smtClean="0"/>
              <a:t>Myndir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30722" name="Picture 2" descr="X:\Fjármálastöðugleiki\Fjármálastöðugleiki 2011#2\PNG_myndir endanlegar\FS112_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52" y="1628800"/>
            <a:ext cx="4065696" cy="462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66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31746" name="Picture 2" descr="X:\Fjármálastöðugleiki\Fjármálastöðugleiki 2011#2\PNG_myndir endanlegar\FS112_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295576"/>
            <a:ext cx="4004741" cy="42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4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32770" name="Picture 2" descr="X:\Fjármálastöðugleiki\Fjármálastöðugleiki 2011#2\PNG_myndir endanlegar\FS112_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89" y="1556792"/>
            <a:ext cx="4571622" cy="45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11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33794" name="Picture 2" descr="X:\Fjármálastöðugleiki\Fjármálastöðugleiki 2011#2\PNG_myndir endanlegar\FS112_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35" y="1484784"/>
            <a:ext cx="4425330" cy="441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47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34818" name="Picture 2" descr="X:\Fjármálastöðugleiki\Fjármálastöðugleiki 2011#2\PNG_myndir endanlegar\FS112_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93" y="1268760"/>
            <a:ext cx="4090078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9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35842" name="Picture 2" descr="X:\Fjármálastöðugleiki\Fjármálastöðugleiki 2011#2\PNG_myndir endanlegar\FS112_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484784"/>
            <a:ext cx="4090078" cy="46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4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36866" name="Picture 2" descr="X:\Fjármálastöðugleiki\Fjármálastöðugleiki 2011#2\PNG_myndir endanlegar\FS112_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24" y="1340768"/>
            <a:ext cx="4260752" cy="53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61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37890" name="Picture 2" descr="X:\Fjármálastöðugleiki\Fjármálastöðugleiki 2011#2\PNG_myndir endanlegar\FS112_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17" y="1340768"/>
            <a:ext cx="4108365" cy="49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846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38914" name="Picture 2" descr="X:\Fjármálastöðugleiki\Fjármálastöðugleiki 2011#2\PNG_myndir endanlegar\FS112_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47" y="1412776"/>
            <a:ext cx="4730105" cy="46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8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39938" name="Picture 2" descr="X:\Fjármálastöðugleiki\Fjármálastöðugleiki 2011#2\PNG_myndir endanlegar\FS112_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9" y="1124744"/>
            <a:ext cx="4467999" cy="561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18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Horfur og helstu áhættuþættir</a:t>
            </a:r>
          </a:p>
        </p:txBody>
      </p:sp>
      <p:pic>
        <p:nvPicPr>
          <p:cNvPr id="24578" name="Picture 2" descr="X:\Fjármálastöðugleiki\Fjármálastöðugleiki 2011#2\PNG_myndir endanlegar\FS112_Samantekt M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268760"/>
            <a:ext cx="4090078" cy="48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65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40962" name="Picture 2" descr="X:\Fjármálastöðugleiki\Fjármálastöðugleiki 2011#2\PNG_myndir endanlegar\FS112_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8" y="1196752"/>
            <a:ext cx="4004741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07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41986" name="Picture 2" descr="X:\Fjármálastöðugleiki\Fjármálastöðugleiki 2011#2\PNG_myndir endanlegar\FS112_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29" y="1340768"/>
            <a:ext cx="4004741" cy="47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898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43010" name="Picture 2" descr="X:\Fjármálastöðugleiki\Fjármálastöðugleiki 2011#2\PNG_myndir endanlegar\FS112_I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67" y="1196752"/>
            <a:ext cx="4370471" cy="55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431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44034" name="Picture 2" descr="X:\Fjármálastöðugleiki\Fjármálastöðugleiki 2011#2\PNG_myndir endanlegar\FS112_I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31" y="1340768"/>
            <a:ext cx="4144938" cy="5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3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45058" name="Picture 2" descr="X:\Fjármálastöðugleiki\Fjármálastöðugleiki 2011#2\PNG_myndir endanlegar\FS112_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91" y="1340768"/>
            <a:ext cx="4443617" cy="439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72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46082" name="Picture 2" descr="X:\Fjármálastöðugleiki\Fjármálastöðugleiki 2011#2\PNG_myndir endanlegar\FS112_I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20" y="1268760"/>
            <a:ext cx="4656959" cy="51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61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47106" name="Picture 2" descr="X:\Fjármálastöðugleiki\Fjármálastöðugleiki 2011#2\PNG_myndir endanlegar\FS112_I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43" y="1556792"/>
            <a:ext cx="4041314" cy="3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8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48130" name="Picture 2" descr="X:\Fjármálastöðugleiki\Fjármálastöðugleiki 2011#2\PNG_myndir endanlegar\FS112_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268760"/>
            <a:ext cx="4218084" cy="51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52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49154" name="Picture 2" descr="X:\Fjármálastöðugleiki\Fjármálastöðugleiki 2011#2\PNG_myndir endanlegar\FS112_I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39" y="1146042"/>
            <a:ext cx="4461903" cy="55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68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50178" name="Picture 2" descr="X:\Fjármálastöðugleiki\Fjármálastöðugleiki 2011#2\PNG_myndir endanlegar\FS112_I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1412776"/>
            <a:ext cx="4083983" cy="47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87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Horfur og helstu áhættuþættir</a:t>
            </a:r>
          </a:p>
        </p:txBody>
      </p:sp>
      <p:pic>
        <p:nvPicPr>
          <p:cNvPr id="4100" name="Picture 4" descr="X:\Fjármálastöðugleiki\Fjármálastöðugleiki 2011#2\PNG_myndir endanlegar\FS112_Samantekt M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52" y="1340768"/>
            <a:ext cx="4065696" cy="50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148" name="Picture 4" descr="X:\Fjármálastöðugleiki\Fjármálastöðugleiki 2011#2\PNG_myndir endanlegar\FS112_I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093" y="1340768"/>
            <a:ext cx="4742296" cy="47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51202" name="Picture 2" descr="X:\Fjármálastöðugleiki\Fjármálastöðugleiki 2011#2\PNG_myndir endanlegar\FS112_I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05" y="1499775"/>
            <a:ext cx="3803590" cy="385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1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52226" name="Picture 2" descr="X:\Fjármálastöðugleiki\Fjármálastöðugleiki 2011#2\PNG_myndir endanlegar\FS112_I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29" y="1412776"/>
            <a:ext cx="4090078" cy="51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3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53250" name="Picture 2" descr="X:\Fjármálastöðugleiki\Fjármálastöðugleiki 2011#2\PNG_myndir endanlegar\FS112_I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59" y="1319958"/>
            <a:ext cx="3949882" cy="42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6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54274" name="Picture 2" descr="X:\Fjármálastöðugleiki\Fjármálastöðugleiki 2011#2\PNG_myndir endanlegar\FS112_I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55" y="1556792"/>
            <a:ext cx="4090078" cy="46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9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55298" name="Picture 2" descr="X:\Fjármálastöðugleiki\Fjármálastöðugleiki 2011#2\PNG_myndir endanlegar\FS112_II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196752"/>
            <a:ext cx="4077887" cy="5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92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56322" name="Picture 2" descr="X:\Fjármálastöðugleiki\Fjármálastöðugleiki 2011#2\PNG_myndir endanlegar\FS112_II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91" y="1340768"/>
            <a:ext cx="4443617" cy="51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0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57346" name="Picture 2" descr="X:\Fjármálastöðugleiki\Fjármálastöðugleiki 2011#2\PNG_myndir endanlegar\FS112_II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5" y="1340768"/>
            <a:ext cx="4236370" cy="522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81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58370" name="Picture 2" descr="X:\Fjármálastöðugleiki\Fjármálastöðugleiki 2011#2\PNG_myndir endanlegar\FS112_II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74" y="1124744"/>
            <a:ext cx="4535049" cy="5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4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59394" name="Picture 2" descr="X:\Fjármálastöðugleiki\Fjármálastöðugleiki 2011#2\PNG_myndir endanlegar\FS112_II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83" y="1268760"/>
            <a:ext cx="4151033" cy="50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64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Horfur og helstu áhættuþættir</a:t>
            </a:r>
          </a:p>
        </p:txBody>
      </p:sp>
      <p:pic>
        <p:nvPicPr>
          <p:cNvPr id="25602" name="Picture 2" descr="X:\Fjármálastöðugleiki\Fjármálastöðugleiki 2011#2\PNG_myndir endanlegar\FS112_Samantekt M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58" y="1484784"/>
            <a:ext cx="4218084" cy="44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46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0418" name="Picture 2" descr="X:\Fjármálastöðugleiki\Fjármálastöðugleiki 2011#2\PNG_myndir endanlegar\FS112_II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91" y="1196752"/>
            <a:ext cx="4175415" cy="548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90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1442" name="Picture 2" descr="X:\Fjármálastöðugleiki\Fjármálastöðugleiki 2011#2\PNG_myndir endanlegar\FS112_II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49" y="1268760"/>
            <a:ext cx="4193702" cy="53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20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2466" name="Picture 2" descr="X:\Fjármálastöðugleiki\Fjármálastöðugleiki 2011#2\PNG_myndir endanlegar\FS112_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412776"/>
            <a:ext cx="4077887" cy="51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14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3490" name="Picture 2" descr="X:\Fjármálastöðugleiki\Fjármálastöðugleiki 2011#2\PNG_myndir endanlegar\FS112_II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18" y="1340768"/>
            <a:ext cx="4516763" cy="516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4514" name="Picture 2" descr="X:\Fjármálastöðugleiki\Fjármálastöðugleiki 2011#2\PNG_myndir endanlegar\FS112_II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22" y="1196752"/>
            <a:ext cx="4315612" cy="50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3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5538" name="Picture 2" descr="X:\Fjármálastöðugleiki\Fjármálastöðugleiki 2011#2\PNG_myndir endanlegar\FS112_I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01" y="1460154"/>
            <a:ext cx="3523197" cy="39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0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6562" name="Picture 2" descr="X:\Fjármálastöðugleiki\Fjármálastöðugleiki 2011#2\PNG_myndir endanlegar\FS112_II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61" y="1268760"/>
            <a:ext cx="4090078" cy="50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63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7586" name="Picture 2" descr="X:\Fjármálastöðugleiki\Fjármálastöðugleiki 2011#2\PNG_myndir endanlegar\FS112_II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52" y="1196752"/>
            <a:ext cx="4065696" cy="55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9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8610" name="Picture 2" descr="X:\Fjármálastöðugleiki\Fjármálastöðugleiki 2011#2\PNG_myndir endanlegar\FS112_II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25" y="1340768"/>
            <a:ext cx="4669150" cy="5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69634" name="Picture 2" descr="X:\Fjármálastöðugleiki\Fjármálastöðugleiki 2011#2\PNG_myndir endanlegar\FS112_I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26" y="1196752"/>
            <a:ext cx="4400948" cy="56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03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5124" name="Picture 4" descr="X:\Fjármálastöðugleiki\Fjármálastöðugleiki 2011#2\PNG_myndir endanlegar\FS112_I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63" y="1484784"/>
            <a:ext cx="3980359" cy="47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70658" name="Picture 2" descr="X:\Fjármálastöðugleiki\Fjármálastöðugleiki 2011#2\PNG_myndir endanlegar\FS112_II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17" y="1340768"/>
            <a:ext cx="4108365" cy="543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63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71682" name="Picture 2" descr="X:\Fjármálastöðugleiki\Fjármálastöðugleiki 2011#2\PNG_myndir endanlegar\FS112_II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95" y="1268760"/>
            <a:ext cx="4047410" cy="53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794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72706" name="Picture 2" descr="X:\Fjármálastöðugleiki\Fjármálastöðugleiki 2011#2\PNG_myndir endanlegar\FS112_II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46" y="1268760"/>
            <a:ext cx="4730105" cy="50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584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Lánastofnanir</a:t>
            </a:r>
          </a:p>
        </p:txBody>
      </p:sp>
      <p:pic>
        <p:nvPicPr>
          <p:cNvPr id="73730" name="Picture 2" descr="X:\Fjármálastöðugleiki\Fjármálastöðugleiki 2011#2\PNG_myndir endanlegar\FS112_II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58" y="1412776"/>
            <a:ext cx="4711819" cy="50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4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Norrænn samanburður</a:t>
            </a:r>
            <a:endParaRPr lang="is-IS" dirty="0"/>
          </a:p>
        </p:txBody>
      </p:sp>
      <p:pic>
        <p:nvPicPr>
          <p:cNvPr id="74754" name="Picture 2" descr="X:\Fjármálastöðugleiki\Fjármálastöðugleiki 2011#2\PNG_myndir endanlegar\FS112_Mynd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1" y="1340768"/>
            <a:ext cx="4041314" cy="51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10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Norrænn samanburður</a:t>
            </a:r>
            <a:endParaRPr lang="is-IS" dirty="0"/>
          </a:p>
        </p:txBody>
      </p:sp>
      <p:pic>
        <p:nvPicPr>
          <p:cNvPr id="75778" name="Picture 2" descr="X:\Fjármálastöðugleiki\Fjármálastöðugleiki 2011#2\PNG_myndir endanlegar\FS112_Mynd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95" y="1268760"/>
            <a:ext cx="4047410" cy="524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92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Norrænn samanburður</a:t>
            </a:r>
            <a:endParaRPr lang="is-IS" dirty="0"/>
          </a:p>
        </p:txBody>
      </p:sp>
      <p:pic>
        <p:nvPicPr>
          <p:cNvPr id="76802" name="Picture 2" descr="X:\Fjármálastöðugleiki\Fjármálastöðugleiki 2011#2\PNG_myndir endanlegar\FS112_Mynd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51" y="1268760"/>
            <a:ext cx="4211988" cy="524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6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Norrænn samanburður</a:t>
            </a:r>
            <a:endParaRPr lang="is-IS" dirty="0"/>
          </a:p>
        </p:txBody>
      </p:sp>
      <p:pic>
        <p:nvPicPr>
          <p:cNvPr id="77826" name="Picture 2" descr="X:\Fjármálastöðugleiki\Fjármálastöðugleiki 2011#2\PNG_myndir endanlegar\FS112_Mynd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39" y="1340768"/>
            <a:ext cx="4053505" cy="47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1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Norrænn samanburður</a:t>
            </a:r>
            <a:endParaRPr lang="is-IS" dirty="0"/>
          </a:p>
        </p:txBody>
      </p:sp>
      <p:pic>
        <p:nvPicPr>
          <p:cNvPr id="78850" name="Picture 2" descr="X:\Fjármálastöðugleiki\Fjármálastöðugleiki 2011#2\PNG_myndir endanlegar\FS112_Mynd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7" y="1340768"/>
            <a:ext cx="3998646" cy="481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Norrænn samanburður</a:t>
            </a:r>
            <a:endParaRPr lang="is-IS" dirty="0"/>
          </a:p>
        </p:txBody>
      </p:sp>
      <p:pic>
        <p:nvPicPr>
          <p:cNvPr id="79874" name="Picture 2" descr="X:\Fjármálastöðugleiki\Fjármálastöðugleiki 2011#2\PNG_myndir endanlegar\FS112_Mynd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56" y="1340768"/>
            <a:ext cx="4077887" cy="47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8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26626" name="Picture 2" descr="X:\Fjármálastöðugleiki\Fjármálastöðugleiki 2011#2\PNG_myndir endanlegar\FS112_I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7" y="1412776"/>
            <a:ext cx="4053505" cy="491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6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27650" name="Picture 2" descr="X:\Fjármálastöðugleiki\Fjármálastöðugleiki 2011#2\PNG_myndir endanlegar\FS112_I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82" y="1556792"/>
            <a:ext cx="4419235" cy="50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38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28674" name="Picture 2" descr="X:\Fjármálastöðugleiki\Fjármálastöðugleiki 2011#2\PNG_myndir endanlegar\FS112_I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99" y="1484784"/>
            <a:ext cx="4059601" cy="488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1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Þjóðhagslegt umhverfi og markaði	</a:t>
            </a:r>
            <a:endParaRPr lang="en-US" dirty="0" smtClean="0"/>
          </a:p>
        </p:txBody>
      </p:sp>
      <p:pic>
        <p:nvPicPr>
          <p:cNvPr id="29698" name="Picture 2" descr="X:\Fjármálastöðugleiki\Fjármálastöðugleiki 2011#2\PNG_myndir endanlegar\FS112_I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52" y="1412776"/>
            <a:ext cx="4065696" cy="443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1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202</Words>
  <Application>Microsoft Office PowerPoint</Application>
  <PresentationFormat>On-screen Show (4:3)</PresentationFormat>
  <Paragraphs>61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Arial</vt:lpstr>
      <vt:lpstr>SI_kynning_rautt</vt:lpstr>
      <vt:lpstr>Seðlabanki Íslands  </vt:lpstr>
      <vt:lpstr>Horfur og helstu áhættuþættir</vt:lpstr>
      <vt:lpstr>Horfur og helstu áhættuþættir</vt:lpstr>
      <vt:lpstr>Horfur og helstu áhættuþættir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 Þjóðhagslegt umhverfi og markaði 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II Lánastofnanir</vt:lpstr>
      <vt:lpstr>Norrænn samanburður</vt:lpstr>
      <vt:lpstr>Norrænn samanburður</vt:lpstr>
      <vt:lpstr>Norrænn samanburður</vt:lpstr>
      <vt:lpstr>Norrænn samanburður</vt:lpstr>
      <vt:lpstr>Norrænn samanburður</vt:lpstr>
      <vt:lpstr>Norrænn samanburður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2013-10-17T09:51:26Z</dcterms:created>
  <dcterms:modified xsi:type="dcterms:W3CDTF">2019-11-14T09:20:06Z</dcterms:modified>
</cp:coreProperties>
</file>