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2" r:id="rId21"/>
    <p:sldId id="433" r:id="rId22"/>
    <p:sldId id="434" r:id="rId23"/>
    <p:sldId id="431" r:id="rId24"/>
    <p:sldId id="435" r:id="rId25"/>
    <p:sldId id="436" r:id="rId26"/>
    <p:sldId id="437" r:id="rId27"/>
    <p:sldId id="438" r:id="rId28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2010/4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smtClean="0"/>
              <a:t>myndir úr töfluviðauka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9218" name="Picture 2" descr="X:\Peningamál\2010\2010#4\PNG_Vefur\PM104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16" y="1138797"/>
            <a:ext cx="4071792" cy="508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0242" name="Picture 2" descr="X:\Peningamál\2010\2010#4\PNG_Vefur\PM104_vid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69" y="995553"/>
            <a:ext cx="4077887" cy="537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1266" name="Picture 2" descr="X:\Peningamál\2010\2010#4\PNG_Vefur\PM104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441" y="908050"/>
            <a:ext cx="3632142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2290" name="Picture 2" descr="X:\Peningamál\2010\2010#4\PNG_Vefur\PM104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091" y="995553"/>
            <a:ext cx="4138842" cy="537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3314" name="Picture 2" descr="X:\Peningamál\2010\2010#4\PNG_Vefur\PM104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314" y="1257659"/>
            <a:ext cx="4876397" cy="484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4338" name="Picture 2" descr="X:\Peningamál\2010\2010#4\PNG_Vefur\PM104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173" y="1361282"/>
            <a:ext cx="4766678" cy="463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5362" name="Picture 2" descr="X:\Peningamál\2010\2010#4\PNG_Vefur\PM104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52" y="1038221"/>
            <a:ext cx="4169320" cy="528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6386" name="Picture 2" descr="X:\Peningamál\2010\2010#4\PNG_Vefur\PM104_vid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934" y="949836"/>
            <a:ext cx="4797156" cy="5461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7410" name="Picture 2" descr="X:\Peningamál\2010\2010#4\PNG_Vefur\PM104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378" y="1528908"/>
            <a:ext cx="4102269" cy="4303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8434" name="Picture 2" descr="X:\Peningamál\2010\2010#4\PNG_Vefur\PM104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730060"/>
            <a:ext cx="4065696" cy="390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026" name="Picture 2" descr="X:\Peningamál\2010\2010#4\PNG_Vefur\PM104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760" y="1562434"/>
            <a:ext cx="4053505" cy="423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9458" name="Picture 2" descr="X:\Peningamál\2010\2010#4\PNG_Vefur\PM104_vid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423" y="1205847"/>
            <a:ext cx="4224179" cy="494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0482" name="Picture 2" descr="X:\Peningamál\2010\2010#4\PNG_Vefur\PM104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46" y="995553"/>
            <a:ext cx="4016932" cy="537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1506" name="Picture 2" descr="X:\Peningamál\2010\2010#4\PNG_Vefur\PM104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605" y="908050"/>
            <a:ext cx="3925814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2530" name="Picture 2" descr="X:\Peningamál\2010\2010#4\PNG_Vefur\PM104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47" y="1090033"/>
            <a:ext cx="5778531" cy="518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3554" name="Picture 2" descr="X:\Peningamál\2010\2010#4\PNG_Vefur\PM104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656" y="919359"/>
            <a:ext cx="4449712" cy="552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4578" name="Picture 2" descr="X:\Peningamál\2010\2010#4\PNG_Vefur\PM104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376" y="908050"/>
            <a:ext cx="3992273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5602" name="Picture 2" descr="X:\Peningamál\2010\2010#4\PNG_Vefur\PM104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182" y="908050"/>
            <a:ext cx="377666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6626" name="Picture 2" descr="X:\Peningamál\2010\2010#4\PNG_Vefur\PM104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104" y="1035173"/>
            <a:ext cx="5796817" cy="529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050" name="Picture 2" descr="X:\Peningamál\2010\2010#4\PNG_Vefur\PM104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510622"/>
            <a:ext cx="4090078" cy="43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3074" name="Picture 2" descr="X:\Peningamál\2010\2010#4\PNG_Vefur\PM104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958980"/>
            <a:ext cx="4083983" cy="5443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4098" name="Picture 2" descr="X:\Peningamál\2010\2010#4\PNG_Vefur\PM104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232" y="1041269"/>
            <a:ext cx="4248561" cy="527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5122" name="Picture 2" descr="X:\Peningamál\2010\2010#4\PNG_Vefur\PM104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547195"/>
            <a:ext cx="4065696" cy="4266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6146" name="Picture 2" descr="X:\Peningamál\2010\2010#4\PNG_Vefur\PM104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647" y="908050"/>
            <a:ext cx="4073731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7170" name="Picture 2" descr="X:\Peningamál\2010\2010#4\PNG_Vefur\PM104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98" y="1184513"/>
            <a:ext cx="4023028" cy="4992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8194" name="Picture 2" descr="X:\Peningamál\2010\2010#4\PNG_Vefur\PM104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678248"/>
            <a:ext cx="4083983" cy="4004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7652</TotalTime>
  <Words>33</Words>
  <Application>Microsoft Office PowerPoint</Application>
  <PresentationFormat>On-screen Show (4:3)</PresentationFormat>
  <Paragraphs>29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Peningamál 2010/4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140</cp:revision>
  <dcterms:created xsi:type="dcterms:W3CDTF">2006-03-23T10:35:51Z</dcterms:created>
  <dcterms:modified xsi:type="dcterms:W3CDTF">2010-11-10T16:46:04Z</dcterms:modified>
</cp:coreProperties>
</file>