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280" r:id="rId2"/>
    <p:sldId id="304" r:id="rId3"/>
    <p:sldId id="456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31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335" r:id="rId25"/>
    <p:sldId id="336" r:id="rId26"/>
    <p:sldId id="337" r:id="rId27"/>
    <p:sldId id="476" r:id="rId28"/>
    <p:sldId id="338" r:id="rId29"/>
    <p:sldId id="339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340" r:id="rId39"/>
    <p:sldId id="341" r:id="rId40"/>
    <p:sldId id="342" r:id="rId41"/>
    <p:sldId id="343" r:id="rId42"/>
    <p:sldId id="485" r:id="rId43"/>
    <p:sldId id="486" r:id="rId44"/>
    <p:sldId id="487" r:id="rId45"/>
    <p:sldId id="488" r:id="rId46"/>
    <p:sldId id="489" r:id="rId47"/>
    <p:sldId id="490" r:id="rId48"/>
    <p:sldId id="491" r:id="rId49"/>
    <p:sldId id="492" r:id="rId50"/>
    <p:sldId id="493" r:id="rId51"/>
    <p:sldId id="494" r:id="rId52"/>
    <p:sldId id="361" r:id="rId53"/>
    <p:sldId id="362" r:id="rId54"/>
    <p:sldId id="363" r:id="rId55"/>
    <p:sldId id="495" r:id="rId56"/>
    <p:sldId id="496" r:id="rId57"/>
    <p:sldId id="497" r:id="rId58"/>
    <p:sldId id="498" r:id="rId59"/>
    <p:sldId id="499" r:id="rId60"/>
    <p:sldId id="500" r:id="rId61"/>
    <p:sldId id="501" r:id="rId62"/>
    <p:sldId id="364" r:id="rId63"/>
    <p:sldId id="365" r:id="rId64"/>
    <p:sldId id="366" r:id="rId65"/>
    <p:sldId id="502" r:id="rId66"/>
    <p:sldId id="503" r:id="rId67"/>
    <p:sldId id="504" r:id="rId68"/>
    <p:sldId id="505" r:id="rId69"/>
    <p:sldId id="506" r:id="rId70"/>
    <p:sldId id="507" r:id="rId71"/>
    <p:sldId id="508" r:id="rId72"/>
    <p:sldId id="509" r:id="rId73"/>
    <p:sldId id="510" r:id="rId74"/>
    <p:sldId id="511" r:id="rId75"/>
    <p:sldId id="512" r:id="rId76"/>
    <p:sldId id="513" r:id="rId77"/>
    <p:sldId id="514" r:id="rId78"/>
    <p:sldId id="515" r:id="rId79"/>
    <p:sldId id="516" r:id="rId80"/>
    <p:sldId id="517" r:id="rId81"/>
    <p:sldId id="518" r:id="rId82"/>
    <p:sldId id="519" r:id="rId83"/>
    <p:sldId id="520" r:id="rId84"/>
    <p:sldId id="521" r:id="rId85"/>
    <p:sldId id="522" r:id="rId86"/>
    <p:sldId id="523" r:id="rId87"/>
    <p:sldId id="524" r:id="rId88"/>
    <p:sldId id="525" r:id="rId89"/>
    <p:sldId id="526" r:id="rId90"/>
    <p:sldId id="527" r:id="rId91"/>
    <p:sldId id="528" r:id="rId92"/>
    <p:sldId id="529" r:id="rId93"/>
    <p:sldId id="530" r:id="rId94"/>
    <p:sldId id="531" r:id="rId95"/>
    <p:sldId id="532" r:id="rId96"/>
    <p:sldId id="533" r:id="rId97"/>
    <p:sldId id="534" r:id="rId98"/>
    <p:sldId id="535" r:id="rId99"/>
    <p:sldId id="536" r:id="rId100"/>
    <p:sldId id="537" r:id="rId101"/>
    <p:sldId id="538" r:id="rId102"/>
    <p:sldId id="539" r:id="rId103"/>
    <p:sldId id="540" r:id="rId104"/>
    <p:sldId id="541" r:id="rId105"/>
    <p:sldId id="542" r:id="rId106"/>
    <p:sldId id="543" r:id="rId107"/>
    <p:sldId id="544" r:id="rId108"/>
    <p:sldId id="545" r:id="rId109"/>
    <p:sldId id="546" r:id="rId110"/>
    <p:sldId id="547" r:id="rId111"/>
    <p:sldId id="548" r:id="rId112"/>
    <p:sldId id="549" r:id="rId113"/>
    <p:sldId id="550" r:id="rId114"/>
    <p:sldId id="551" r:id="rId115"/>
    <p:sldId id="552" r:id="rId116"/>
    <p:sldId id="553" r:id="rId117"/>
    <p:sldId id="554" r:id="rId118"/>
    <p:sldId id="555" r:id="rId119"/>
    <p:sldId id="556" r:id="rId120"/>
    <p:sldId id="557" r:id="rId121"/>
    <p:sldId id="558" r:id="rId122"/>
    <p:sldId id="559" r:id="rId123"/>
    <p:sldId id="560" r:id="rId124"/>
    <p:sldId id="561" r:id="rId125"/>
    <p:sldId id="562" r:id="rId126"/>
    <p:sldId id="563" r:id="rId127"/>
    <p:sldId id="564" r:id="rId128"/>
    <p:sldId id="565" r:id="rId129"/>
    <p:sldId id="566" r:id="rId130"/>
    <p:sldId id="567" r:id="rId131"/>
    <p:sldId id="568" r:id="rId132"/>
    <p:sldId id="569" r:id="rId133"/>
    <p:sldId id="570" r:id="rId134"/>
    <p:sldId id="571" r:id="rId135"/>
    <p:sldId id="572" r:id="rId136"/>
    <p:sldId id="573" r:id="rId137"/>
    <p:sldId id="574" r:id="rId138"/>
    <p:sldId id="575" r:id="rId139"/>
    <p:sldId id="576" r:id="rId140"/>
    <p:sldId id="577" r:id="rId141"/>
    <p:sldId id="578" r:id="rId142"/>
    <p:sldId id="579" r:id="rId143"/>
    <p:sldId id="580" r:id="rId144"/>
    <p:sldId id="581" r:id="rId145"/>
    <p:sldId id="582" r:id="rId146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6473" autoAdjust="0"/>
  </p:normalViewPr>
  <p:slideViewPr>
    <p:cSldViewPr>
      <p:cViewPr varScale="1">
        <p:scale>
          <a:sx n="88" d="100"/>
          <a:sy n="88" d="100"/>
        </p:scale>
        <p:origin x="234" y="9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19.5.2017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5/19/2017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5/19/2017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5/19/2017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5/19/2017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 April 2017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dirty="0" smtClean="0"/>
              <a:t> 2017/1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086351"/>
            <a:ext cx="4072136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27" y="1712970"/>
            <a:ext cx="4212345" cy="5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2054347"/>
            <a:ext cx="4233681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676400"/>
            <a:ext cx="4383404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6" y="1997959"/>
            <a:ext cx="4038608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1877562"/>
            <a:ext cx="4002032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63278"/>
            <a:ext cx="401151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325873"/>
            <a:ext cx="4011176" cy="64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1818126"/>
            <a:ext cx="4108712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926276"/>
            <a:ext cx="4096867" cy="72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18" y="1798079"/>
            <a:ext cx="4102964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2410780"/>
            <a:ext cx="4237087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813554"/>
            <a:ext cx="4096520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726686"/>
            <a:ext cx="4096520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467605"/>
            <a:ext cx="4224537" cy="62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1961382"/>
            <a:ext cx="4087376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01" y="1633473"/>
            <a:ext cx="4395597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04" y="1504182"/>
            <a:ext cx="4139192" cy="61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35" y="2046727"/>
            <a:ext cx="4236729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44" y="1932426"/>
            <a:ext cx="3956312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999265"/>
            <a:ext cx="409686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061967"/>
            <a:ext cx="4011176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086351"/>
            <a:ext cx="4011176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600200"/>
            <a:ext cx="4102616" cy="60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15" y="1325598"/>
            <a:ext cx="4267570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1705350"/>
            <a:ext cx="4059944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52" y="2185411"/>
            <a:ext cx="4056896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1755642"/>
            <a:ext cx="4072136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385309"/>
            <a:ext cx="4221489" cy="63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680966"/>
            <a:ext cx="4221489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35" y="2270560"/>
            <a:ext cx="3987130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171695"/>
            <a:ext cx="3980696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2166919"/>
            <a:ext cx="409077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83" y="2401636"/>
            <a:ext cx="398103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270755"/>
            <a:ext cx="4090424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11" y="2052823"/>
            <a:ext cx="4315977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950714"/>
            <a:ext cx="4066040" cy="524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267707"/>
            <a:ext cx="4096520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129023"/>
            <a:ext cx="4090424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67123"/>
            <a:ext cx="4093472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815078"/>
            <a:ext cx="4090424" cy="55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63" y="1584701"/>
            <a:ext cx="4261473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86479"/>
            <a:ext cx="4011516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1889527"/>
            <a:ext cx="4054191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2051299"/>
            <a:ext cx="4224537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81200"/>
            <a:ext cx="4011516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1889527"/>
            <a:ext cx="4054191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55996"/>
            <a:ext cx="401151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77" y="1788935"/>
            <a:ext cx="4133446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889527"/>
            <a:ext cx="4096867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98672"/>
            <a:ext cx="4011516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95" y="2145787"/>
            <a:ext cx="4191009" cy="485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040631"/>
            <a:ext cx="3922784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1" y="2292091"/>
            <a:ext cx="4529337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38167"/>
            <a:ext cx="4319025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6" y="2061967"/>
            <a:ext cx="4084328" cy="50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2209800"/>
            <a:ext cx="4319025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151883"/>
            <a:ext cx="4090424" cy="48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430775"/>
            <a:ext cx="4087376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2286000"/>
            <a:ext cx="4596393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28" y="2045203"/>
            <a:ext cx="4136144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II-2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981200"/>
            <a:ext cx="4151384" cy="52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II-3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91" y="1738878"/>
            <a:ext cx="4331217" cy="56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II-3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60" y="1950493"/>
            <a:ext cx="4426080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1524000"/>
            <a:ext cx="4529337" cy="63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II-4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38167"/>
            <a:ext cx="4096520" cy="4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II-4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29963"/>
            <a:ext cx="4319025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903470"/>
            <a:ext cx="4319025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266183"/>
            <a:ext cx="4087376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87" y="2075471"/>
            <a:ext cx="4170025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2057400"/>
            <a:ext cx="4096867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1510278"/>
            <a:ext cx="4294641" cy="6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39" y="1699254"/>
            <a:ext cx="4325121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99" y="1868418"/>
            <a:ext cx="4431801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67" y="1656582"/>
            <a:ext cx="4258065" cy="5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60" y="2477842"/>
            <a:ext cx="4602879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II-5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368105"/>
            <a:ext cx="4011516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II-5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2078520"/>
            <a:ext cx="440779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286000"/>
            <a:ext cx="4096867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II-5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49" y="2450210"/>
            <a:ext cx="4035902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2" y="1956810"/>
            <a:ext cx="4102616" cy="52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83" y="1818126"/>
            <a:ext cx="4535433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08" y="1970526"/>
            <a:ext cx="4075184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766310"/>
            <a:ext cx="4379985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944618"/>
            <a:ext cx="4011176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2" y="1423409"/>
            <a:ext cx="4041656" cy="62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133600"/>
            <a:ext cx="4102964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6" y="1885182"/>
            <a:ext cx="4130048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35" y="1525518"/>
            <a:ext cx="4389129" cy="609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36437"/>
            <a:ext cx="4096867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1194809"/>
            <a:ext cx="4233681" cy="67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1804410"/>
            <a:ext cx="4322073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III-1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600200"/>
            <a:ext cx="4178817" cy="6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III-2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118147"/>
            <a:ext cx="4011516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III-2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1885182"/>
            <a:ext cx="3980696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1606290"/>
            <a:ext cx="4233681" cy="593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2020603"/>
            <a:ext cx="4060288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63" y="1581653"/>
            <a:ext cx="4261473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1818126"/>
            <a:ext cx="4261113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261865"/>
            <a:ext cx="4221489" cy="66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23" y="2208271"/>
            <a:ext cx="4352553" cy="4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1" y="1856226"/>
            <a:ext cx="4392177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market entities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2296663"/>
            <a:ext cx="5001778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III-3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738878"/>
            <a:ext cx="4096520" cy="56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III-4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37" y="1883431"/>
            <a:ext cx="3468925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1791983"/>
            <a:ext cx="4072481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266183"/>
            <a:ext cx="4011176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68" y="1962906"/>
            <a:ext cx="4105664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153407"/>
            <a:ext cx="4322073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1648962"/>
            <a:ext cx="4218441" cy="5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68" y="1493513"/>
            <a:ext cx="4029464" cy="61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53" y="2109002"/>
            <a:ext cx="4401693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1915662"/>
            <a:ext cx="4047752" cy="53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2029963"/>
            <a:ext cx="4294641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662678"/>
            <a:ext cx="4309881" cy="58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39" y="1903470"/>
            <a:ext cx="4401321" cy="53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31" y="1400549"/>
            <a:ext cx="4529337" cy="63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43" y="1781550"/>
            <a:ext cx="4870714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9" y="1488941"/>
            <a:ext cx="4584201" cy="61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305807"/>
            <a:ext cx="4093472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1" y="2214367"/>
            <a:ext cx="4407417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92" y="1947666"/>
            <a:ext cx="3950216" cy="52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43" y="1877334"/>
            <a:ext cx="4365114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16" y="2124451"/>
            <a:ext cx="3947168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16" y="2023867"/>
            <a:ext cx="4023368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2252467"/>
            <a:ext cx="4285497" cy="4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3" y="2173016"/>
            <a:ext cx="4084674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304283"/>
            <a:ext cx="4495809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502228"/>
            <a:ext cx="4096867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2221788"/>
            <a:ext cx="407248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874286"/>
            <a:ext cx="4096867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91" y="1773930"/>
            <a:ext cx="4255017" cy="55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630674"/>
            <a:ext cx="4154432" cy="58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87" y="1953541"/>
            <a:ext cx="3993226" cy="52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99" y="1868418"/>
            <a:ext cx="4431801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2001007"/>
            <a:ext cx="4447041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313427"/>
            <a:ext cx="4593345" cy="4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1603242"/>
            <a:ext cx="4014224" cy="59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16" y="1871466"/>
            <a:ext cx="3947168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70" y="2215692"/>
            <a:ext cx="2706859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074159"/>
            <a:ext cx="4096520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6" y="2046727"/>
            <a:ext cx="3200407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944618"/>
            <a:ext cx="4011176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59" y="1655058"/>
            <a:ext cx="4538481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373</Words>
  <Application>Microsoft Office PowerPoint</Application>
  <PresentationFormat>Custom</PresentationFormat>
  <Paragraphs>147</Paragraphs>
  <Slides>145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8" baseType="lpstr">
      <vt:lpstr>Arial</vt:lpstr>
      <vt:lpstr>Calibri</vt:lpstr>
      <vt:lpstr>Office Theme</vt:lpstr>
      <vt:lpstr>PowerPoint Presentation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Box II-2 </vt:lpstr>
      <vt:lpstr>Box II-3 </vt:lpstr>
      <vt:lpstr>Box II-3 </vt:lpstr>
      <vt:lpstr>Financial institutions’ operating environment</vt:lpstr>
      <vt:lpstr>Box II-4 </vt:lpstr>
      <vt:lpstr>Box II-4 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Box II-5 </vt:lpstr>
      <vt:lpstr>Box II-5 </vt:lpstr>
      <vt:lpstr>Box II-5 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Box III-1 </vt:lpstr>
      <vt:lpstr>Box III-2  </vt:lpstr>
      <vt:lpstr>Box III-2  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Financial market entities</vt:lpstr>
      <vt:lpstr>Box III-3 </vt:lpstr>
      <vt:lpstr>Box III-4 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2017-04-11T16:11:31Z</dcterms:created>
  <dcterms:modified xsi:type="dcterms:W3CDTF">2017-05-19T11:16:02Z</dcterms:modified>
</cp:coreProperties>
</file>