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80" r:id="rId2"/>
    <p:sldId id="672" r:id="rId3"/>
    <p:sldId id="674" r:id="rId4"/>
    <p:sldId id="675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85" r:id="rId15"/>
    <p:sldId id="686" r:id="rId16"/>
    <p:sldId id="687" r:id="rId17"/>
    <p:sldId id="688" r:id="rId18"/>
    <p:sldId id="689" r:id="rId19"/>
    <p:sldId id="690" r:id="rId20"/>
    <p:sldId id="691" r:id="rId21"/>
    <p:sldId id="692" r:id="rId22"/>
    <p:sldId id="693" r:id="rId23"/>
    <p:sldId id="694" r:id="rId24"/>
    <p:sldId id="695" r:id="rId25"/>
    <p:sldId id="696" r:id="rId26"/>
    <p:sldId id="697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25" r:id="rId38"/>
    <p:sldId id="726" r:id="rId39"/>
    <p:sldId id="727" r:id="rId40"/>
    <p:sldId id="728" r:id="rId41"/>
    <p:sldId id="729" r:id="rId42"/>
    <p:sldId id="557" r:id="rId43"/>
    <p:sldId id="708" r:id="rId44"/>
    <p:sldId id="709" r:id="rId45"/>
    <p:sldId id="710" r:id="rId46"/>
    <p:sldId id="711" r:id="rId47"/>
    <p:sldId id="712" r:id="rId48"/>
    <p:sldId id="713" r:id="rId49"/>
    <p:sldId id="714" r:id="rId50"/>
    <p:sldId id="715" r:id="rId51"/>
    <p:sldId id="716" r:id="rId52"/>
    <p:sldId id="717" r:id="rId53"/>
    <p:sldId id="718" r:id="rId54"/>
    <p:sldId id="719" r:id="rId55"/>
    <p:sldId id="673" r:id="rId56"/>
    <p:sldId id="730" r:id="rId57"/>
    <p:sldId id="731" r:id="rId58"/>
    <p:sldId id="732" r:id="rId59"/>
    <p:sldId id="733" r:id="rId60"/>
    <p:sldId id="734" r:id="rId61"/>
    <p:sldId id="735" r:id="rId62"/>
    <p:sldId id="736" r:id="rId63"/>
    <p:sldId id="737" r:id="rId64"/>
    <p:sldId id="738" r:id="rId65"/>
    <p:sldId id="739" r:id="rId66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6473" autoAdjust="0"/>
  </p:normalViewPr>
  <p:slideViewPr>
    <p:cSldViewPr>
      <p:cViewPr varScale="1">
        <p:scale>
          <a:sx n="88" d="100"/>
          <a:sy n="88" d="100"/>
        </p:scale>
        <p:origin x="595" y="82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23.9.2020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9/23/2020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9/23/2020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9/23/2020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September 2020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Financial </a:t>
            </a:r>
            <a:r>
              <a:rPr lang="is-IS" dirty="0" err="1" smtClean="0"/>
              <a:t>Stability</a:t>
            </a:r>
            <a:r>
              <a:rPr lang="is-IS" dirty="0" smtClean="0"/>
              <a:t> 2020/2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2" y="2250943"/>
            <a:ext cx="4087376" cy="46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27" y="2051299"/>
            <a:ext cx="4212345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2" y="2229607"/>
            <a:ext cx="4087376" cy="46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1802886"/>
            <a:ext cx="4319025" cy="55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99" y="1917186"/>
            <a:ext cx="4889002" cy="53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12" y="2008627"/>
            <a:ext cx="4163576" cy="51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75" y="1926330"/>
            <a:ext cx="4282449" cy="52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23" y="2406391"/>
            <a:ext cx="4504953" cy="43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80" y="1819650"/>
            <a:ext cx="4142240" cy="55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2258563"/>
            <a:ext cx="4319025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51" y="1908042"/>
            <a:ext cx="4514097" cy="53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59" y="2180839"/>
            <a:ext cx="4233681" cy="47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4" y="2095495"/>
            <a:ext cx="4093472" cy="49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84" y="2221987"/>
            <a:ext cx="3925832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63" y="2075683"/>
            <a:ext cx="4322073" cy="49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7" y="1901946"/>
            <a:ext cx="4379985" cy="53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84" y="2191507"/>
            <a:ext cx="4002032" cy="47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03" y="1853178"/>
            <a:ext cx="4443993" cy="54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59" y="1975098"/>
            <a:ext cx="4309881" cy="51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28" y="2106163"/>
            <a:ext cx="4059944" cy="49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99" y="2129023"/>
            <a:ext cx="4355601" cy="48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28" y="1993387"/>
            <a:ext cx="4059944" cy="51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609600"/>
            <a:ext cx="12923375" cy="1281983"/>
          </a:xfrm>
        </p:spPr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59" y="1959858"/>
            <a:ext cx="4233681" cy="52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59" y="1921758"/>
            <a:ext cx="4233681" cy="5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88" y="1903470"/>
            <a:ext cx="4014224" cy="53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12" y="2189983"/>
            <a:ext cx="4163576" cy="47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20" y="2118355"/>
            <a:ext cx="4111760" cy="49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84" y="2241799"/>
            <a:ext cx="4002032" cy="4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48" y="1639818"/>
            <a:ext cx="4044704" cy="58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63" y="1601718"/>
            <a:ext cx="4322073" cy="59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31" y="1818126"/>
            <a:ext cx="4681738" cy="5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55" y="1703826"/>
            <a:ext cx="4297689" cy="57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51" y="1947666"/>
            <a:ext cx="4437897" cy="52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40" y="1714494"/>
            <a:ext cx="4096520" cy="57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76" y="2241799"/>
            <a:ext cx="4130048" cy="4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59" y="2042155"/>
            <a:ext cx="4309881" cy="50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60" y="2415535"/>
            <a:ext cx="4081280" cy="43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1856226"/>
            <a:ext cx="4319025" cy="54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2116831"/>
            <a:ext cx="4419609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12" y="1869942"/>
            <a:ext cx="4011176" cy="5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1" y="1802886"/>
            <a:ext cx="5001778" cy="55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32" y="2170171"/>
            <a:ext cx="4072136" cy="48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36" y="2165599"/>
            <a:ext cx="4008128" cy="4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4" y="1862322"/>
            <a:ext cx="4093472" cy="54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72" y="1924806"/>
            <a:ext cx="4041656" cy="52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2043679"/>
            <a:ext cx="4419609" cy="5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88" y="2157979"/>
            <a:ext cx="4166624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72" y="2171695"/>
            <a:ext cx="4117856" cy="48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II The financial system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56" y="1831842"/>
            <a:ext cx="4145288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62" y="2894675"/>
            <a:ext cx="4355601" cy="4642113"/>
          </a:xfrm>
        </p:spPr>
      </p:pic>
    </p:spTree>
    <p:extLst>
      <p:ext uri="{BB962C8B-B14F-4D97-AF65-F5344CB8AC3E}">
        <p14:creationId xmlns:p14="http://schemas.microsoft.com/office/powerpoint/2010/main" val="97548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7" y="2781898"/>
            <a:ext cx="4093472" cy="4867666"/>
          </a:xfrm>
        </p:spPr>
      </p:pic>
    </p:spTree>
    <p:extLst>
      <p:ext uri="{BB962C8B-B14F-4D97-AF65-F5344CB8AC3E}">
        <p14:creationId xmlns:p14="http://schemas.microsoft.com/office/powerpoint/2010/main" val="3084299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31" y="2489290"/>
            <a:ext cx="4105664" cy="5452883"/>
          </a:xfrm>
        </p:spPr>
      </p:pic>
    </p:spTree>
    <p:extLst>
      <p:ext uri="{BB962C8B-B14F-4D97-AF65-F5344CB8AC3E}">
        <p14:creationId xmlns:p14="http://schemas.microsoft.com/office/powerpoint/2010/main" val="2202453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07" y="2781898"/>
            <a:ext cx="4108712" cy="4867666"/>
          </a:xfrm>
        </p:spPr>
      </p:pic>
    </p:spTree>
    <p:extLst>
      <p:ext uri="{BB962C8B-B14F-4D97-AF65-F5344CB8AC3E}">
        <p14:creationId xmlns:p14="http://schemas.microsoft.com/office/powerpoint/2010/main" val="2881060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6" y="2527390"/>
            <a:ext cx="4581153" cy="5376683"/>
          </a:xfrm>
        </p:spPr>
      </p:pic>
    </p:spTree>
    <p:extLst>
      <p:ext uri="{BB962C8B-B14F-4D97-AF65-F5344CB8AC3E}">
        <p14:creationId xmlns:p14="http://schemas.microsoft.com/office/powerpoint/2010/main" val="337264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66" y="1554474"/>
            <a:ext cx="5629667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22" y="2355177"/>
            <a:ext cx="4386081" cy="5721108"/>
          </a:xfrm>
        </p:spPr>
      </p:pic>
    </p:spTree>
    <p:extLst>
      <p:ext uri="{BB962C8B-B14F-4D97-AF65-F5344CB8AC3E}">
        <p14:creationId xmlns:p14="http://schemas.microsoft.com/office/powerpoint/2010/main" val="3592227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70" y="3079079"/>
            <a:ext cx="4379985" cy="4273305"/>
          </a:xfrm>
        </p:spPr>
      </p:pic>
    </p:spTree>
    <p:extLst>
      <p:ext uri="{BB962C8B-B14F-4D97-AF65-F5344CB8AC3E}">
        <p14:creationId xmlns:p14="http://schemas.microsoft.com/office/powerpoint/2010/main" val="13404255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590800"/>
            <a:ext cx="4123952" cy="4108712"/>
          </a:xfrm>
        </p:spPr>
      </p:pic>
    </p:spTree>
    <p:extLst>
      <p:ext uri="{BB962C8B-B14F-4D97-AF65-F5344CB8AC3E}">
        <p14:creationId xmlns:p14="http://schemas.microsoft.com/office/powerpoint/2010/main" val="15586628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465756"/>
            <a:ext cx="3538735" cy="5032258"/>
          </a:xfrm>
        </p:spPr>
      </p:pic>
    </p:spTree>
    <p:extLst>
      <p:ext uri="{BB962C8B-B14F-4D97-AF65-F5344CB8AC3E}">
        <p14:creationId xmlns:p14="http://schemas.microsoft.com/office/powerpoint/2010/main" val="26512812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75" y="2894675"/>
            <a:ext cx="4011176" cy="4642113"/>
          </a:xfrm>
        </p:spPr>
      </p:pic>
    </p:spTree>
    <p:extLst>
      <p:ext uri="{BB962C8B-B14F-4D97-AF65-F5344CB8AC3E}">
        <p14:creationId xmlns:p14="http://schemas.microsoft.com/office/powerpoint/2010/main" val="24823591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18025" y="-90141"/>
            <a:ext cx="10159260" cy="2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dirty="0" smtClean="0"/>
              <a:t>III Financial </a:t>
            </a:r>
            <a:r>
              <a:rPr lang="is-IS" dirty="0"/>
              <a:t>market infrastructure</a:t>
            </a:r>
            <a:endParaRPr kumimoji="0" lang="is-IS" altLang="is-I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465756"/>
            <a:ext cx="4236729" cy="4818898"/>
          </a:xfrm>
        </p:spPr>
      </p:pic>
    </p:spTree>
    <p:extLst>
      <p:ext uri="{BB962C8B-B14F-4D97-AF65-F5344CB8AC3E}">
        <p14:creationId xmlns:p14="http://schemas.microsoft.com/office/powerpoint/2010/main" val="6697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79" y="2185411"/>
            <a:ext cx="4294641" cy="47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88" y="1938522"/>
            <a:ext cx="4166624" cy="52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Financial Stability: Developments and prospects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27" y="2468875"/>
            <a:ext cx="4212345" cy="42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</Words>
  <Application>Microsoft Office PowerPoint</Application>
  <PresentationFormat>Custom</PresentationFormat>
  <Paragraphs>67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 Theme</vt:lpstr>
      <vt:lpstr>PowerPoint Presentation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 Financial Stability: Developments and prospects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 The financial system</vt:lpstr>
      <vt:lpstr>III Financial market infrastructure</vt:lpstr>
      <vt:lpstr>III Financial market infrastructure</vt:lpstr>
      <vt:lpstr>III Financial market infrastructure</vt:lpstr>
      <vt:lpstr>III Financial market infrastructure</vt:lpstr>
      <vt:lpstr>III Financial market infrastructure</vt:lpstr>
      <vt:lpstr>III Financial market infrastructure</vt:lpstr>
      <vt:lpstr>III Financial market infrastructure</vt:lpstr>
      <vt:lpstr>III Financial market infrastructure</vt:lpstr>
      <vt:lpstr>III Financial market infrastructure</vt:lpstr>
      <vt:lpstr>III Financial market infrastructure</vt:lpstr>
      <vt:lpstr>III Financial market infrastructure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2017-04-11T16:12:00Z</dcterms:created>
  <dcterms:modified xsi:type="dcterms:W3CDTF">2020-09-23T09:35:59Z</dcterms:modified>
</cp:coreProperties>
</file>