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96" r:id="rId16"/>
    <p:sldId id="297" r:id="rId17"/>
    <p:sldId id="277" r:id="rId18"/>
    <p:sldId id="298" r:id="rId19"/>
    <p:sldId id="299" r:id="rId20"/>
  </p:sldIdLst>
  <p:sldSz cx="9144000" cy="6858000" type="screen4x3"/>
  <p:notesSz cx="6797675" cy="9928225"/>
  <p:defaultTextStyle>
    <a:defPPr>
      <a:defRPr lang="is-I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6161" autoAdjust="0"/>
  </p:normalViewPr>
  <p:slideViewPr>
    <p:cSldViewPr>
      <p:cViewPr varScale="1">
        <p:scale>
          <a:sx n="70" d="100"/>
          <a:sy n="70" d="100"/>
        </p:scale>
        <p:origin x="51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8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342" y="-11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873" cy="49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4" tIns="46081" rIns="92164" bIns="4608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197" y="0"/>
            <a:ext cx="2945873" cy="49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4" tIns="46081" rIns="92164" bIns="4608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9897"/>
            <a:ext cx="2945873" cy="49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4" tIns="46081" rIns="92164" bIns="4608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197" y="9429897"/>
            <a:ext cx="2945873" cy="49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4" tIns="46081" rIns="92164" bIns="4608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2105A68-C0DE-4147-A8EC-6EBD9EEB9C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65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873" cy="49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4" tIns="46081" rIns="92164" bIns="4608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197" y="0"/>
            <a:ext cx="2945873" cy="49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4" tIns="46081" rIns="92164" bIns="4608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s-I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48" y="4716547"/>
            <a:ext cx="5438783" cy="446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4" tIns="46081" rIns="92164" bIns="460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9897"/>
            <a:ext cx="2945873" cy="49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4" tIns="46081" rIns="92164" bIns="4608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197" y="9429897"/>
            <a:ext cx="2945873" cy="49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4" tIns="46081" rIns="92164" bIns="4608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EC1CB25-1F16-4A8B-BD41-DF9E782D4443}" type="slidenum">
              <a:rPr lang="is-IS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836459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205038"/>
            <a:ext cx="7200900" cy="1727200"/>
          </a:xfrm>
        </p:spPr>
        <p:txBody>
          <a:bodyPr/>
          <a:lstStyle>
            <a:lvl1pPr>
              <a:defRPr sz="4400">
                <a:solidFill>
                  <a:schemeClr val="accent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is-IS" noProof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365625"/>
            <a:ext cx="7200900" cy="18002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noProof="0" smtClean="0"/>
              <a:t>Click to edit Master subtitle style</a:t>
            </a:r>
            <a:endParaRPr lang="is-IS" noProof="0"/>
          </a:p>
        </p:txBody>
      </p:sp>
      <p:pic>
        <p:nvPicPr>
          <p:cNvPr id="4108" name="Picture 12" descr="SEDLOGR"/>
          <p:cNvPicPr>
            <a:picLocks noChangeAspect="1" noChangeArrowheads="1"/>
          </p:cNvPicPr>
          <p:nvPr userDrawn="1"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Text Box 14"/>
          <p:cNvSpPr txBox="1">
            <a:spLocks noChangeArrowheads="1"/>
          </p:cNvSpPr>
          <p:nvPr userDrawn="1"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s-IS" sz="3800">
                <a:solidFill>
                  <a:schemeClr val="bg1"/>
                </a:solidFill>
                <a:latin typeface="Calibri" pitchFamily="34" charset="0"/>
              </a:rPr>
              <a:t>Seðlabanki Íslands</a:t>
            </a:r>
          </a:p>
        </p:txBody>
      </p:sp>
      <p:sp>
        <p:nvSpPr>
          <p:cNvPr id="4111" name="Rectangle 15"/>
          <p:cNvSpPr>
            <a:spLocks noChangeArrowheads="1"/>
          </p:cNvSpPr>
          <p:nvPr userDrawn="1"/>
        </p:nvSpPr>
        <p:spPr bwMode="auto">
          <a:xfrm>
            <a:off x="179388" y="4076700"/>
            <a:ext cx="8564562" cy="904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63500"/>
            <a:ext cx="2141537" cy="667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63500"/>
            <a:ext cx="6275388" cy="667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63500"/>
            <a:ext cx="7920038" cy="12049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341438"/>
            <a:ext cx="4208463" cy="5400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341438"/>
            <a:ext cx="4208462" cy="5400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s-I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is-I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341438"/>
            <a:ext cx="4208463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s-IS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341438"/>
            <a:ext cx="4208462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s-I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920038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s-I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41438"/>
            <a:ext cx="85693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smtClean="0"/>
          </a:p>
        </p:txBody>
      </p:sp>
      <p:pic>
        <p:nvPicPr>
          <p:cNvPr id="1036" name="Picture 12" descr="SEDLOG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72463" y="115888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4763" y="0"/>
            <a:ext cx="111126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Fjármálainnviðir 2016		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s-IS" dirty="0" smtClean="0"/>
              <a:t>Myndir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95148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III Reiðufé</a:t>
            </a:r>
            <a:endParaRPr lang="is-I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931" y="1904868"/>
            <a:ext cx="3798137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35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III Reiðufé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856" y="1423242"/>
            <a:ext cx="4060288" cy="40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32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III Reiðufé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1" y="1499449"/>
            <a:ext cx="4739416" cy="385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4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III Reiðufé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242" y="1481159"/>
            <a:ext cx="4011516" cy="389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7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III Reiðufé</a:t>
            </a:r>
            <a:endParaRPr lang="is-I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118" y="1575655"/>
            <a:ext cx="4279763" cy="370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66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III Reiðufé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242" y="837975"/>
            <a:ext cx="4011516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83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VI Net- og upplýsingaöryggi 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186" y="972099"/>
            <a:ext cx="3639627" cy="491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59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VII Kostnaður samfélagsins við greiðslumiðlun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412776"/>
            <a:ext cx="4200508" cy="493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55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VII Kostnaður samfélagsins við greiðslumiðlun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412775"/>
            <a:ext cx="4011516" cy="500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07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VII Kostnaður samfélagsins við greiðslumiðlun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268412"/>
            <a:ext cx="4066384" cy="511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439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II Rekstur kerfa</a:t>
            </a:r>
            <a:endParaRPr lang="is-IS" dirty="0"/>
          </a:p>
        </p:txBody>
      </p:sp>
      <p:pic>
        <p:nvPicPr>
          <p:cNvPr id="6" name="Picture 5" descr="G:\UMBROTSVINNA\Fjármálainnviðir\2016\PNG\FI2016_II-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38300"/>
            <a:ext cx="4680520" cy="41669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574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II Rekstur 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465918"/>
            <a:ext cx="4752528" cy="455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8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II Rekstur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432386"/>
            <a:ext cx="4680520" cy="437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1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II Rekstur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295215"/>
            <a:ext cx="4392488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11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II Rekstur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896" y="1691489"/>
            <a:ext cx="3676207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4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II Rekstur 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091" y="777010"/>
            <a:ext cx="4535817" cy="530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0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III Reiðufé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242" y="1286070"/>
            <a:ext cx="4011516" cy="42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26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III Reiðufé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566" y="1462869"/>
            <a:ext cx="4096867" cy="393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_kynning _Blátt_létt_ensk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SI_kynning _Blátt_létt_ensk</Template>
  <TotalTime>105</TotalTime>
  <Words>51</Words>
  <Application>Microsoft Office PowerPoint</Application>
  <PresentationFormat>On-screen Show (4:3)</PresentationFormat>
  <Paragraphs>20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SI_kynning _Blátt_létt_ensk</vt:lpstr>
      <vt:lpstr>Fjármálainnviðir 2016  </vt:lpstr>
      <vt:lpstr>II Rekstur kerfa</vt:lpstr>
      <vt:lpstr>II Rekstur </vt:lpstr>
      <vt:lpstr>II Rekstur</vt:lpstr>
      <vt:lpstr>II Rekstur</vt:lpstr>
      <vt:lpstr>II Rekstur</vt:lpstr>
      <vt:lpstr>II Rekstur </vt:lpstr>
      <vt:lpstr>III Reiðufé</vt:lpstr>
      <vt:lpstr>III Reiðufé</vt:lpstr>
      <vt:lpstr>III Reiðufé</vt:lpstr>
      <vt:lpstr>III Reiðufé</vt:lpstr>
      <vt:lpstr>III Reiðufé</vt:lpstr>
      <vt:lpstr>III Reiðufé</vt:lpstr>
      <vt:lpstr>III Reiðufé</vt:lpstr>
      <vt:lpstr>III Reiðufé</vt:lpstr>
      <vt:lpstr>VI Net- og upplýsingaöryggi </vt:lpstr>
      <vt:lpstr>VII Kostnaður samfélagsins við greiðslumiðlun</vt:lpstr>
      <vt:lpstr>VII Kostnaður samfélagsins við greiðslumiðlun</vt:lpstr>
      <vt:lpstr>VII Kostnaður samfélagsins við greiðslumiðlun</vt:lpstr>
    </vt:vector>
  </TitlesOfParts>
  <Company>Seðlabanki Íslands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Fjármálainnviðir 2013</dc:title>
  <dc:creator>SÍ Guðríður Lilla Sigurðardóttir</dc:creator>
  <cp:lastModifiedBy>SÍ Kristín Ólafsdóttir</cp:lastModifiedBy>
  <cp:revision>9</cp:revision>
  <cp:lastPrinted>2012-02-08T10:02:55Z</cp:lastPrinted>
  <dcterms:created xsi:type="dcterms:W3CDTF">2013-09-25T12:57:46Z</dcterms:created>
  <dcterms:modified xsi:type="dcterms:W3CDTF">2016-12-07T10:44:12Z</dcterms:modified>
</cp:coreProperties>
</file>