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452" r:id="rId3"/>
    <p:sldId id="610" r:id="rId4"/>
    <p:sldId id="611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  <p:sldId id="623" r:id="rId17"/>
    <p:sldId id="624" r:id="rId18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8/24/2022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/>
              <a:t>Peningamál 2022/3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/>
              <a:t>Myndir</a:t>
            </a:r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D623734-F55A-189C-966D-D513F90AE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63" y="652266"/>
            <a:ext cx="5160274" cy="55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7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2D28F5F-B8F8-15D0-84DB-534BBEBF5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31" y="717798"/>
            <a:ext cx="5062738" cy="54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2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waterfall chart&#10;&#10;Description automatically generated">
            <a:extLst>
              <a:ext uri="{FF2B5EF4-FFF2-40B4-BE49-F238E27FC236}">
                <a16:creationId xmlns:a16="http://schemas.microsoft.com/office/drawing/2014/main" id="{014F6DD1-6A96-E263-4CBE-BAAF088C0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1063747"/>
            <a:ext cx="5148082" cy="47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5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1361DFE2-F978-B456-FEBF-4877953CB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51" y="870199"/>
            <a:ext cx="5123698" cy="51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8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D4C75902-AA0A-AD26-DB27-25011C980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67" y="573018"/>
            <a:ext cx="5020066" cy="57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0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FB28210D-C852-6A0F-700C-1E5F3BDB3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3" y="886963"/>
            <a:ext cx="5023114" cy="50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20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E4E8D135-CCF2-FB00-57F1-FAC8F3CC3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15" y="976879"/>
            <a:ext cx="4937770" cy="49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6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0F9DBA5-B87D-5320-72A0-556EDD09C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75" y="899155"/>
            <a:ext cx="5044450" cy="50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2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waterfall chart&#10;&#10;Description automatically generated">
            <a:extLst>
              <a:ext uri="{FF2B5EF4-FFF2-40B4-BE49-F238E27FC236}">
                <a16:creationId xmlns:a16="http://schemas.microsoft.com/office/drawing/2014/main" id="{EE4BB0DD-4653-F36D-CE2E-6284EF7A2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47" y="996691"/>
            <a:ext cx="5111506" cy="48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8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08A89B4-E271-B474-FD58-AACBF6A8D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67" y="954019"/>
            <a:ext cx="5020066" cy="49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4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524255B-44A7-8A4C-0EF8-6752D35C0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15" y="774186"/>
            <a:ext cx="4937770" cy="530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8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8D4F2A9-9E36-A1B9-F107-8718ABB12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71" y="1306063"/>
            <a:ext cx="5032258" cy="42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4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545DCB8-C543-4D42-821C-F594F1572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15" y="954019"/>
            <a:ext cx="5090170" cy="49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4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DD299B95-5E76-3360-D358-EDDE4B7AE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4" y="992119"/>
            <a:ext cx="5334011" cy="48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5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0661737B-953A-0164-81D3-77DEE9D01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47" y="827526"/>
            <a:ext cx="5111506" cy="52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waterfall chart&#10;&#10;Description automatically generated">
            <a:extLst>
              <a:ext uri="{FF2B5EF4-FFF2-40B4-BE49-F238E27FC236}">
                <a16:creationId xmlns:a16="http://schemas.microsoft.com/office/drawing/2014/main" id="{F40A5D49-D7E9-EC11-0F2F-567A68FF1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43" y="800094"/>
            <a:ext cx="5099314" cy="52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7143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192</TotalTime>
  <Words>3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SÍ Ólöf Björk Ólafsdóttir</cp:lastModifiedBy>
  <cp:revision>2</cp:revision>
  <dcterms:created xsi:type="dcterms:W3CDTF">2017-02-07T15:00:38Z</dcterms:created>
  <dcterms:modified xsi:type="dcterms:W3CDTF">2022-08-24T08:36:34Z</dcterms:modified>
</cp:coreProperties>
</file>