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91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43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254015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26.8.2020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438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26.8.2020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58858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12900" y="911429"/>
            <a:ext cx="10972800" cy="974700"/>
          </a:xfrm>
        </p:spPr>
        <p:txBody>
          <a:bodyPr>
            <a:noAutofit/>
          </a:bodyPr>
          <a:lstStyle>
            <a:lvl1pPr marL="216000" indent="-216000">
              <a:buClr>
                <a:srgbClr val="004562"/>
              </a:buClr>
              <a:buFont typeface="Arial" charset="0"/>
              <a:buChar char="•"/>
              <a:tabLst/>
              <a:defRPr sz="1650"/>
            </a:lvl1pPr>
            <a:lvl2pPr marL="556200" indent="-213300">
              <a:buClr>
                <a:srgbClr val="004562"/>
              </a:buClr>
              <a:buFont typeface="Arial" charset="0"/>
              <a:buChar char="•"/>
              <a:tabLst/>
              <a:defRPr sz="1650"/>
            </a:lvl2pPr>
            <a:lvl3pPr marL="900113" indent="-214313">
              <a:buClr>
                <a:srgbClr val="004562"/>
              </a:buClr>
              <a:buFont typeface="Arial" charset="0"/>
              <a:buChar char="•"/>
              <a:defRPr sz="1650"/>
            </a:lvl3pPr>
            <a:lvl4pPr marL="1243013" indent="-214313">
              <a:buClr>
                <a:srgbClr val="004562"/>
              </a:buClr>
              <a:buFont typeface="Arial" charset="0"/>
              <a:buChar char="•"/>
              <a:defRPr sz="1650"/>
            </a:lvl4pPr>
            <a:lvl5pPr marL="1585913" indent="-214313">
              <a:buClr>
                <a:srgbClr val="004562"/>
              </a:buClr>
              <a:buFont typeface="Arial" charset="0"/>
              <a:buChar char="•"/>
              <a:defRPr sz="165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612900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6218635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/>
        </p:nvSpPr>
        <p:spPr>
          <a:xfrm>
            <a:off x="10452944" y="6723811"/>
            <a:ext cx="1739265" cy="134303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0" y="0"/>
            <a:ext cx="618649" cy="136208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0" y="6723811"/>
            <a:ext cx="618649" cy="134303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7"/>
          <p:cNvSpPr/>
          <p:nvPr/>
        </p:nvSpPr>
        <p:spPr>
          <a:xfrm>
            <a:off x="10452944" y="0"/>
            <a:ext cx="1739265" cy="802005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6" y="127063"/>
            <a:ext cx="542925" cy="552450"/>
          </a:xfrm>
          <a:prstGeom prst="rect">
            <a:avLst/>
          </a:prstGeom>
        </p:spPr>
      </p:pic>
      <p:sp>
        <p:nvSpPr>
          <p:cNvPr id="18" name="bk object 16"/>
          <p:cNvSpPr/>
          <p:nvPr/>
        </p:nvSpPr>
        <p:spPr>
          <a:xfrm>
            <a:off x="618515" y="0"/>
            <a:ext cx="9834563" cy="136208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7"/>
          <p:cNvSpPr/>
          <p:nvPr/>
        </p:nvSpPr>
        <p:spPr>
          <a:xfrm>
            <a:off x="618515" y="6723811"/>
            <a:ext cx="9834563" cy="134303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499D-24A9-4DDC-8F6B-53C8254C8D55}" type="datetimeFigureOut">
              <a:rPr lang="is-IS" smtClean="0"/>
              <a:t>26.8.2020</a:t>
            </a:fld>
            <a:endParaRPr lang="is-I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613519" y="410113"/>
            <a:ext cx="9692531" cy="4983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0541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4" pos="5216">
          <p15:clr>
            <a:srgbClr val="FBAE40"/>
          </p15:clr>
        </p15:guide>
        <p15:guide id="5" pos="5024">
          <p15:clr>
            <a:srgbClr val="FBAE40"/>
          </p15:clr>
        </p15:guide>
        <p15:guide id="6" pos="9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7029"/>
            <a:ext cx="9868376" cy="4882456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sp>
        <p:nvSpPr>
          <p:cNvPr id="18" name="object 12"/>
          <p:cNvSpPr/>
          <p:nvPr userDrawn="1"/>
        </p:nvSpPr>
        <p:spPr>
          <a:xfrm>
            <a:off x="9868795" y="987447"/>
            <a:ext cx="2323205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2807345"/>
            <a:ext cx="1209675" cy="123825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8/26/2020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5" y="345400"/>
            <a:ext cx="4322345" cy="3429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238250" y="596297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238250" y="624902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713422" y="596297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3422" y="624902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94380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513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40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26.8.2020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1745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26.8.2020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0421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26.8.2020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5752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26.8.2020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5356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26.8.2020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3714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26.8.2020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9756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499D-24A9-4DDC-8F6B-53C8254C8D55}" type="datetimeFigureOut">
              <a:rPr lang="is-IS" smtClean="0"/>
              <a:t>26.8.2020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395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Peningamál </a:t>
            </a:r>
            <a:r>
              <a:rPr lang="is-IS" dirty="0" smtClean="0"/>
              <a:t>2020/3</a:t>
            </a:r>
          </a:p>
          <a:p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Myndir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9972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971" y="1005835"/>
            <a:ext cx="4194057" cy="484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6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35" y="995167"/>
            <a:ext cx="4236729" cy="486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4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168" y="780282"/>
            <a:ext cx="4105664" cy="529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1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48" y="871723"/>
            <a:ext cx="4044704" cy="511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4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880" y="848863"/>
            <a:ext cx="4142240" cy="516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3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552" y="1150615"/>
            <a:ext cx="4056896" cy="455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103" y="775710"/>
            <a:ext cx="4367793" cy="530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1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79" y="795522"/>
            <a:ext cx="4370841" cy="526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4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911" y="897631"/>
            <a:ext cx="4392177" cy="506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71" y="728466"/>
            <a:ext cx="4270257" cy="540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5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56" y="1007359"/>
            <a:ext cx="4069088" cy="484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2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552" y="1075939"/>
            <a:ext cx="4056896" cy="470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4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879" y="1021075"/>
            <a:ext cx="4904242" cy="481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64" y="1126231"/>
            <a:ext cx="4093472" cy="460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2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412" y="662934"/>
            <a:ext cx="4011176" cy="553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3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64" y="807714"/>
            <a:ext cx="4017272" cy="524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552" y="833622"/>
            <a:ext cx="4056896" cy="519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0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224" y="748278"/>
            <a:ext cx="3971552" cy="536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0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683" y="1158235"/>
            <a:ext cx="4230633" cy="454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2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675" y="1103371"/>
            <a:ext cx="4358649" cy="465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6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164" y="681222"/>
            <a:ext cx="4169672" cy="54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5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5" y="1068319"/>
            <a:ext cx="4191009" cy="472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9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028" y="789426"/>
            <a:ext cx="4059944" cy="527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8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55" y="655314"/>
            <a:ext cx="4297689" cy="554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120" y="594354"/>
            <a:ext cx="4111760" cy="566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4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460" y="932683"/>
            <a:ext cx="4005080" cy="499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8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460" y="1042411"/>
            <a:ext cx="4005080" cy="477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5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199" y="922015"/>
            <a:ext cx="8863602" cy="501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2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53" y="805991"/>
            <a:ext cx="8798235" cy="538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4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67" y="944875"/>
            <a:ext cx="8842266" cy="496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88" y="922015"/>
            <a:ext cx="4090424" cy="501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548" y="879343"/>
            <a:ext cx="4120904" cy="509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5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740" y="987547"/>
            <a:ext cx="4096520" cy="488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3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15" y="967735"/>
            <a:ext cx="4404369" cy="492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6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56" y="629406"/>
            <a:ext cx="4145288" cy="559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0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36" y="926587"/>
            <a:ext cx="4008128" cy="50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7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ndir_i_Peningamal_Template.potm" id="{20A9C7F7-37EE-40C3-B712-55CDDF548CA4}" vid="{F134F43F-BFCF-4CCE-8D66-2F336401F9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Myndir_i_Peningamal_Template</Template>
  <TotalTime>0</TotalTime>
  <Words>3</Words>
  <Application>Microsoft Office PowerPoint</Application>
  <PresentationFormat>Widescreen</PresentationFormat>
  <Paragraphs>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Myndir i Peningamál 2015_4_nýtt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2018-02-06T16:29:39Z</dcterms:created>
  <dcterms:modified xsi:type="dcterms:W3CDTF">2020-08-26T08:47:20Z</dcterms:modified>
</cp:coreProperties>
</file>