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27.8.2019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27.8.2019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27.8.2019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8/27/2019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27.8.2019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27.8.2019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27.8.2019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27.8.2019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27.8.2019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27.8.2019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27.8.2019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2019/3</a:t>
            </a:r>
          </a:p>
          <a:p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44" y="554613"/>
            <a:ext cx="4526202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5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20" y="915568"/>
            <a:ext cx="4434379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2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26" y="837021"/>
            <a:ext cx="421486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82" y="916270"/>
            <a:ext cx="481768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4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94" y="716273"/>
            <a:ext cx="4640054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27" y="873247"/>
            <a:ext cx="4560795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3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55" y="499866"/>
            <a:ext cx="4596179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51" y="624833"/>
            <a:ext cx="4404193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9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64" y="859648"/>
            <a:ext cx="4640996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7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29" y="690601"/>
            <a:ext cx="4528603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9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2" y="686616"/>
            <a:ext cx="442622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0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15" y="683685"/>
            <a:ext cx="4457769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5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48" y="766800"/>
            <a:ext cx="4280813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74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7" y="879108"/>
            <a:ext cx="4764093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0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02" y="961403"/>
            <a:ext cx="4693093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20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13" y="633742"/>
            <a:ext cx="4220579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26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86" y="602794"/>
            <a:ext cx="4594155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5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05" y="561645"/>
            <a:ext cx="4417305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92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37" y="725888"/>
            <a:ext cx="4439249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39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77" y="789073"/>
            <a:ext cx="4266641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9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48" y="874419"/>
            <a:ext cx="4759934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5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6" y="664458"/>
            <a:ext cx="4008128" cy="55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90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60" y="850035"/>
            <a:ext cx="4876935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21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53" y="850387"/>
            <a:ext cx="4621725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7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93" y="727764"/>
            <a:ext cx="4310851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65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17" y="879823"/>
            <a:ext cx="4539176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1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68" y="781456"/>
            <a:ext cx="4598635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9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31" y="871723"/>
            <a:ext cx="4778262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2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2" y="879577"/>
            <a:ext cx="441460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4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4" y="957067"/>
            <a:ext cx="481072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4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48" y="658361"/>
            <a:ext cx="428356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7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40" y="778757"/>
            <a:ext cx="4153061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87" y="775124"/>
            <a:ext cx="491341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03031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0</TotalTime>
  <Words>3</Words>
  <Application>Microsoft Office PowerPoint</Application>
  <PresentationFormat>Widescreen</PresentationFormat>
  <Paragraphs>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2018-02-06T16:29:39Z</dcterms:created>
  <dcterms:modified xsi:type="dcterms:W3CDTF">2019-08-27T13:04:47Z</dcterms:modified>
</cp:coreProperties>
</file>