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324" r:id="rId3"/>
    <p:sldId id="326" r:id="rId4"/>
    <p:sldId id="325" r:id="rId5"/>
    <p:sldId id="334" r:id="rId6"/>
    <p:sldId id="333" r:id="rId7"/>
    <p:sldId id="332" r:id="rId8"/>
    <p:sldId id="331" r:id="rId9"/>
    <p:sldId id="330" r:id="rId10"/>
    <p:sldId id="329" r:id="rId11"/>
    <p:sldId id="328" r:id="rId12"/>
    <p:sldId id="327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9/3/2018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3.9.2018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2018/3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59" y="886747"/>
            <a:ext cx="4072481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97" y="1170236"/>
            <a:ext cx="4206605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7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7" y="905037"/>
            <a:ext cx="4273666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1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49" y="597162"/>
            <a:ext cx="4212701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7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42" y="743479"/>
            <a:ext cx="4188315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5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70" y="1017823"/>
            <a:ext cx="4109060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08" y="1011726"/>
            <a:ext cx="4066384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6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1" y="790950"/>
            <a:ext cx="4255017" cy="52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90" y="853217"/>
            <a:ext cx="4005419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25" y="524004"/>
            <a:ext cx="3950550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5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63" y="923327"/>
            <a:ext cx="4084674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9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04" y="792251"/>
            <a:ext cx="4230991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73" y="871506"/>
            <a:ext cx="3944454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31" y="813589"/>
            <a:ext cx="3974937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56" y="1212912"/>
            <a:ext cx="4413887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59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70" y="1185477"/>
            <a:ext cx="4285859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9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80" y="1078788"/>
            <a:ext cx="4322439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59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08" y="1066595"/>
            <a:ext cx="4066384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00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4" y="1222056"/>
            <a:ext cx="4090771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49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04" y="1026968"/>
            <a:ext cx="4054191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8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4" y="1206815"/>
            <a:ext cx="4090771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98" y="767865"/>
            <a:ext cx="4383404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2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5" y="1036112"/>
            <a:ext cx="4407790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0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91" y="630693"/>
            <a:ext cx="4182218" cy="55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4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66" y="731286"/>
            <a:ext cx="3920068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9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94" y="1023919"/>
            <a:ext cx="4371211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6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59" y="731286"/>
            <a:ext cx="4072481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75633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0</TotalTime>
  <Words>3</Words>
  <Application>Microsoft Office PowerPoint</Application>
  <PresentationFormat>Widescreen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2018-02-06T16:29:39Z</dcterms:created>
  <dcterms:modified xsi:type="dcterms:W3CDTF">2018-09-03T13:40:48Z</dcterms:modified>
</cp:coreProperties>
</file>