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0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402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403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404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405" r:id="rId75"/>
    <p:sldId id="360" r:id="rId76"/>
    <p:sldId id="361" r:id="rId77"/>
    <p:sldId id="362" r:id="rId78"/>
    <p:sldId id="363" r:id="rId79"/>
    <p:sldId id="364" r:id="rId80"/>
    <p:sldId id="365" r:id="rId81"/>
    <p:sldId id="366" r:id="rId82"/>
    <p:sldId id="367" r:id="rId83"/>
    <p:sldId id="368" r:id="rId84"/>
    <p:sldId id="406" r:id="rId85"/>
    <p:sldId id="369" r:id="rId86"/>
    <p:sldId id="370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379" r:id="rId96"/>
    <p:sldId id="380" r:id="rId97"/>
    <p:sldId id="407" r:id="rId98"/>
    <p:sldId id="381" r:id="rId99"/>
    <p:sldId id="382" r:id="rId100"/>
    <p:sldId id="383" r:id="rId101"/>
    <p:sldId id="384" r:id="rId102"/>
    <p:sldId id="385" r:id="rId103"/>
    <p:sldId id="408" r:id="rId104"/>
    <p:sldId id="386" r:id="rId105"/>
    <p:sldId id="387" r:id="rId106"/>
    <p:sldId id="388" r:id="rId107"/>
    <p:sldId id="409" r:id="rId108"/>
    <p:sldId id="389" r:id="rId109"/>
    <p:sldId id="390" r:id="rId110"/>
    <p:sldId id="391" r:id="rId111"/>
    <p:sldId id="392" r:id="rId112"/>
    <p:sldId id="393" r:id="rId113"/>
    <p:sldId id="394" r:id="rId114"/>
    <p:sldId id="395" r:id="rId115"/>
    <p:sldId id="396" r:id="rId116"/>
    <p:sldId id="397" r:id="rId117"/>
    <p:sldId id="398" r:id="rId118"/>
    <p:sldId id="399" r:id="rId119"/>
    <p:sldId id="400" r:id="rId120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6/7/2017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 userDrawn="1"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9542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7.6.2017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2017/2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685800"/>
            <a:ext cx="4949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3692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685800"/>
            <a:ext cx="3968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1901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3" y="685800"/>
            <a:ext cx="4003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8734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8" y="685800"/>
            <a:ext cx="3590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6454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2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Mikil fjölgun ferðamanna og ólík áhrif á mismunandi mælikvarða á verðbólgu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725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5" y="685800"/>
            <a:ext cx="4260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957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85800"/>
            <a:ext cx="3910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6148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685800"/>
            <a:ext cx="4203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233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3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Minni og stöðugri verðbólga og traustari kjölfesta verðbólguvæntinga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470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85800"/>
            <a:ext cx="4200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02271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8" y="685800"/>
            <a:ext cx="4287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64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25" y="685800"/>
            <a:ext cx="4983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935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685800"/>
            <a:ext cx="4337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5525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685800"/>
            <a:ext cx="4335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5450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5" y="685800"/>
            <a:ext cx="4221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4384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685800"/>
            <a:ext cx="3752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64911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685800"/>
            <a:ext cx="5205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30300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685800"/>
            <a:ext cx="3827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5610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685800"/>
            <a:ext cx="4562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6510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88" y="685800"/>
            <a:ext cx="5356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11037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8" y="685800"/>
            <a:ext cx="4935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26724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75" y="685800"/>
            <a:ext cx="4387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96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3" y="685800"/>
            <a:ext cx="5233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10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88" y="685800"/>
            <a:ext cx="4441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14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685800"/>
            <a:ext cx="4552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44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685800"/>
            <a:ext cx="4157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24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685800"/>
            <a:ext cx="4614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97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685800"/>
            <a:ext cx="5019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04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685800"/>
            <a:ext cx="4468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90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685800"/>
            <a:ext cx="3981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76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I </a:t>
            </a:r>
            <a:r>
              <a:rPr lang="is-IS" dirty="0"/>
              <a:t>Efnahagshorfur, lykilforsendur og helstu óvissuþættir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5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63" y="685800"/>
            <a:ext cx="4079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36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Alþjóðleg efnahagsmál og viðskiptakjör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024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8" y="685800"/>
            <a:ext cx="4594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041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685800"/>
            <a:ext cx="4608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817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8" y="685800"/>
            <a:ext cx="4160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79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5" y="685800"/>
            <a:ext cx="4602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4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75" y="685800"/>
            <a:ext cx="4845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612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685800"/>
            <a:ext cx="4846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373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50" y="685800"/>
            <a:ext cx="4659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986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85800"/>
            <a:ext cx="4267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70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8" y="685800"/>
            <a:ext cx="4937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141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685800"/>
            <a:ext cx="4425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963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25" y="305351"/>
            <a:ext cx="4401693" cy="60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38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85800"/>
            <a:ext cx="4597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8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50" y="685800"/>
            <a:ext cx="4787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584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685800"/>
            <a:ext cx="4691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54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III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Peningastefnan og innlendir fjármálamarkaðir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557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50" y="685800"/>
            <a:ext cx="4660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61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8" y="685800"/>
            <a:ext cx="3640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532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685800"/>
            <a:ext cx="4737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859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0" y="685800"/>
            <a:ext cx="4354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06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88" y="685800"/>
            <a:ext cx="4719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305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63" y="685800"/>
            <a:ext cx="4054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582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685800"/>
            <a:ext cx="4343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381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685800"/>
            <a:ext cx="4564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55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685800"/>
            <a:ext cx="4938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968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8" y="685800"/>
            <a:ext cx="3894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730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685800"/>
            <a:ext cx="4665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844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85800"/>
            <a:ext cx="4191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980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685800"/>
            <a:ext cx="4084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464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38" y="685800"/>
            <a:ext cx="3944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471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25" y="685800"/>
            <a:ext cx="4883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97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75" y="685800"/>
            <a:ext cx="4843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0738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5" y="685800"/>
            <a:ext cx="3892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4755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3" y="685800"/>
            <a:ext cx="4524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0351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IV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Eftirspurn og hagvöxtur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954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685800"/>
            <a:ext cx="5422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241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685800"/>
            <a:ext cx="4933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115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3" y="685800"/>
            <a:ext cx="3724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2072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685800"/>
            <a:ext cx="4179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7654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8" y="685800"/>
            <a:ext cx="4313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272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685800"/>
            <a:ext cx="4676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9359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8" y="685800"/>
            <a:ext cx="4427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6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3" y="685800"/>
            <a:ext cx="4878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861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3" y="685800"/>
            <a:ext cx="4714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107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685800"/>
            <a:ext cx="4279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974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75" y="685800"/>
            <a:ext cx="4716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470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88" y="685800"/>
            <a:ext cx="4670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691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3" y="685800"/>
            <a:ext cx="4727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7968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685800"/>
            <a:ext cx="4367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8619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685800"/>
            <a:ext cx="52752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2385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3" y="685800"/>
            <a:ext cx="4803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5253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63" y="685800"/>
            <a:ext cx="4511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986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685800"/>
            <a:ext cx="4371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68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5800"/>
            <a:ext cx="4418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677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0" y="685800"/>
            <a:ext cx="4354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3765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685800"/>
            <a:ext cx="4424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5228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685800"/>
            <a:ext cx="4271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9053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13" y="685800"/>
            <a:ext cx="4702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0802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V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Vinnumarkaður og nýting framleiðsluþátta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579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13" y="685800"/>
            <a:ext cx="4473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2641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85800"/>
            <a:ext cx="4595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7056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13" y="685800"/>
            <a:ext cx="4041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3821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685800"/>
            <a:ext cx="3848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0757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63" y="685800"/>
            <a:ext cx="5070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01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685800"/>
            <a:ext cx="5124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6546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5" y="685800"/>
            <a:ext cx="5249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5998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0" y="685800"/>
            <a:ext cx="4049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9037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5" y="685800"/>
            <a:ext cx="4108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726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685800"/>
            <a:ext cx="4811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8179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VI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Verðbólga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08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63" y="685800"/>
            <a:ext cx="3443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2899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685800"/>
            <a:ext cx="4246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9001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685800"/>
            <a:ext cx="4456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3044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685800"/>
            <a:ext cx="3986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9051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8" y="685800"/>
            <a:ext cx="4516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39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685800"/>
            <a:ext cx="5219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4619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3" y="685800"/>
            <a:ext cx="4600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8646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685800"/>
            <a:ext cx="4446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3593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85800"/>
            <a:ext cx="3859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3020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63" y="685800"/>
            <a:ext cx="4357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2586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685800"/>
            <a:ext cx="4286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9367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685800"/>
            <a:ext cx="4203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0528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63" y="685800"/>
            <a:ext cx="4537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4659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1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Viðskiptajöfnuður og þjóðhagslegur sparnaður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282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88" y="685800"/>
            <a:ext cx="3578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01528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8" y="685800"/>
            <a:ext cx="4364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638938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39</TotalTime>
  <Words>65</Words>
  <Application>Microsoft Office PowerPoint</Application>
  <PresentationFormat>Widescreen</PresentationFormat>
  <Paragraphs>19</Paragraphs>
  <Slides>119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3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 Pétursson</dc:creator>
  <cp:lastModifiedBy>SÍ Elís Pétursson</cp:lastModifiedBy>
  <cp:revision>5</cp:revision>
  <dcterms:created xsi:type="dcterms:W3CDTF">2017-02-07T15:00:38Z</dcterms:created>
  <dcterms:modified xsi:type="dcterms:W3CDTF">2017-06-07T11:27:17Z</dcterms:modified>
</cp:coreProperties>
</file>