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8" r:id="rId2"/>
    <p:sldId id="413" r:id="rId3"/>
    <p:sldId id="705" r:id="rId4"/>
    <p:sldId id="46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05" r:id="rId32"/>
    <p:sldId id="806" r:id="rId33"/>
    <p:sldId id="807" r:id="rId34"/>
    <p:sldId id="808" r:id="rId35"/>
    <p:sldId id="809" r:id="rId36"/>
    <p:sldId id="810" r:id="rId37"/>
    <p:sldId id="811" r:id="rId38"/>
    <p:sldId id="812" r:id="rId39"/>
    <p:sldId id="813" r:id="rId40"/>
    <p:sldId id="814" r:id="rId41"/>
    <p:sldId id="815" r:id="rId42"/>
    <p:sldId id="816" r:id="rId43"/>
    <p:sldId id="817" r:id="rId44"/>
    <p:sldId id="818" r:id="rId45"/>
    <p:sldId id="819" r:id="rId46"/>
    <p:sldId id="820" r:id="rId47"/>
    <p:sldId id="876" r:id="rId48"/>
    <p:sldId id="821" r:id="rId49"/>
    <p:sldId id="822" r:id="rId50"/>
    <p:sldId id="823" r:id="rId51"/>
    <p:sldId id="824" r:id="rId52"/>
    <p:sldId id="825" r:id="rId53"/>
    <p:sldId id="826" r:id="rId54"/>
    <p:sldId id="827" r:id="rId55"/>
    <p:sldId id="828" r:id="rId56"/>
    <p:sldId id="829" r:id="rId57"/>
    <p:sldId id="830" r:id="rId58"/>
    <p:sldId id="831" r:id="rId59"/>
    <p:sldId id="832" r:id="rId60"/>
    <p:sldId id="833" r:id="rId61"/>
    <p:sldId id="834" r:id="rId62"/>
    <p:sldId id="835" r:id="rId63"/>
    <p:sldId id="837" r:id="rId64"/>
    <p:sldId id="836" r:id="rId65"/>
    <p:sldId id="838" r:id="rId66"/>
    <p:sldId id="839" r:id="rId67"/>
    <p:sldId id="840" r:id="rId68"/>
    <p:sldId id="841" r:id="rId69"/>
    <p:sldId id="842" r:id="rId70"/>
    <p:sldId id="843" r:id="rId71"/>
    <p:sldId id="844" r:id="rId72"/>
    <p:sldId id="845" r:id="rId73"/>
    <p:sldId id="846" r:id="rId74"/>
    <p:sldId id="847" r:id="rId75"/>
    <p:sldId id="848" r:id="rId76"/>
    <p:sldId id="849" r:id="rId77"/>
    <p:sldId id="850" r:id="rId78"/>
    <p:sldId id="851" r:id="rId79"/>
    <p:sldId id="852" r:id="rId80"/>
    <p:sldId id="853" r:id="rId81"/>
    <p:sldId id="854" r:id="rId82"/>
    <p:sldId id="855" r:id="rId83"/>
    <p:sldId id="856" r:id="rId84"/>
    <p:sldId id="857" r:id="rId85"/>
    <p:sldId id="858" r:id="rId86"/>
    <p:sldId id="868" r:id="rId87"/>
    <p:sldId id="859" r:id="rId88"/>
    <p:sldId id="866" r:id="rId89"/>
    <p:sldId id="867" r:id="rId90"/>
    <p:sldId id="869" r:id="rId91"/>
    <p:sldId id="870" r:id="rId92"/>
    <p:sldId id="871" r:id="rId93"/>
    <p:sldId id="872" r:id="rId94"/>
    <p:sldId id="873" r:id="rId95"/>
    <p:sldId id="874" r:id="rId96"/>
    <p:sldId id="875" r:id="rId97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0" d="100"/>
          <a:sy n="110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2014/4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150988"/>
            <a:ext cx="3980359" cy="5059262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38221"/>
            <a:ext cx="4004741" cy="5284795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022982"/>
            <a:ext cx="3925500" cy="5315273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022982"/>
            <a:ext cx="3925500" cy="5315273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48" y="908050"/>
            <a:ext cx="4053328" cy="554513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7" y="1297280"/>
            <a:ext cx="4181511" cy="476667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48" y="908050"/>
            <a:ext cx="4098329" cy="554513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141844"/>
            <a:ext cx="4096174" cy="5077549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275945"/>
            <a:ext cx="4291230" cy="4809347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79" y="908050"/>
            <a:ext cx="3865467" cy="5545138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38797"/>
            <a:ext cx="4254657" cy="508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7" y="908050"/>
            <a:ext cx="3887690" cy="5545138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33" y="908050"/>
            <a:ext cx="4007158" cy="5545138"/>
          </a:xfrm>
        </p:spPr>
      </p:pic>
    </p:spTree>
    <p:extLst>
      <p:ext uri="{BB962C8B-B14F-4D97-AF65-F5344CB8AC3E}">
        <p14:creationId xmlns:p14="http://schemas.microsoft.com/office/powerpoint/2010/main" val="1372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285089"/>
            <a:ext cx="4254657" cy="4791060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9" y="908050"/>
            <a:ext cx="4046146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5" y="928502"/>
            <a:ext cx="4419235" cy="5504233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44317"/>
            <a:ext cx="3980359" cy="5272604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05" y="908050"/>
            <a:ext cx="3918015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07" y="908050"/>
            <a:ext cx="4025611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38" y="908050"/>
            <a:ext cx="3996549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059555"/>
            <a:ext cx="4230275" cy="5242127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88136"/>
            <a:ext cx="4004741" cy="4784965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8" y="908050"/>
            <a:ext cx="4132748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78417"/>
            <a:ext cx="4400948" cy="5004403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Alþjóðleg efnahagsmál og viðskiptakjör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931550"/>
            <a:ext cx="4090078" cy="5498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09" y="908050"/>
            <a:ext cx="4023807" cy="5545138"/>
          </a:xfrm>
        </p:spPr>
      </p:pic>
    </p:spTree>
    <p:extLst>
      <p:ext uri="{BB962C8B-B14F-4D97-AF65-F5344CB8AC3E}">
        <p14:creationId xmlns:p14="http://schemas.microsoft.com/office/powerpoint/2010/main" val="5397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5" y="908050"/>
            <a:ext cx="3868434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8" y="1080889"/>
            <a:ext cx="4266848" cy="5199459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77" y="908050"/>
            <a:ext cx="4014271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93" y="908050"/>
            <a:ext cx="4201038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0" y="908050"/>
            <a:ext cx="4116845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66" y="908050"/>
            <a:ext cx="3634493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239372"/>
            <a:ext cx="4358280" cy="4882493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4" y="1038221"/>
            <a:ext cx="4388757" cy="5284795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7" y="908050"/>
            <a:ext cx="4271091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42" y="908050"/>
            <a:ext cx="3795541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931550"/>
            <a:ext cx="4065696" cy="5498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84" y="908050"/>
            <a:ext cx="4038057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14" y="908050"/>
            <a:ext cx="3756197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242420"/>
            <a:ext cx="4077887" cy="4876397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68698"/>
            <a:ext cx="4090078" cy="5223841"/>
          </a:xfrm>
        </p:spPr>
      </p:pic>
    </p:spTree>
    <p:extLst>
      <p:ext uri="{BB962C8B-B14F-4D97-AF65-F5344CB8AC3E}">
        <p14:creationId xmlns:p14="http://schemas.microsoft.com/office/powerpoint/2010/main" val="21668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980314"/>
            <a:ext cx="4090078" cy="5400610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Peningastefnan og innlendir fjármálamarkaðir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88" y="836190"/>
            <a:ext cx="3534048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239372"/>
            <a:ext cx="4358280" cy="4882493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36" y="1501479"/>
            <a:ext cx="4260752" cy="4358280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288136"/>
            <a:ext cx="4047410" cy="4784965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96704"/>
            <a:ext cx="4053505" cy="4967830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Innlent raunhagkerfi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14" y="908050"/>
            <a:ext cx="3654997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67" y="908050"/>
            <a:ext cx="3837691" cy="5545138"/>
          </a:xfrm>
        </p:spPr>
      </p:pic>
    </p:spTree>
    <p:extLst>
      <p:ext uri="{BB962C8B-B14F-4D97-AF65-F5344CB8AC3E}">
        <p14:creationId xmlns:p14="http://schemas.microsoft.com/office/powerpoint/2010/main" val="1277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339948"/>
            <a:ext cx="4352185" cy="468134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88" y="998600"/>
            <a:ext cx="4535049" cy="536403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23" y="908050"/>
            <a:ext cx="4069179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64" y="908050"/>
            <a:ext cx="3640696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51" y="908050"/>
            <a:ext cx="3978523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9372"/>
            <a:ext cx="4065696" cy="4882493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98600"/>
            <a:ext cx="4175415" cy="536403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1035173"/>
            <a:ext cx="4449712" cy="529089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416142"/>
            <a:ext cx="4193702" cy="4528954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1580720"/>
            <a:ext cx="4175415" cy="4199797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199752"/>
            <a:ext cx="4102269" cy="4961734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35173"/>
            <a:ext cx="3980359" cy="529089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4" y="908050"/>
            <a:ext cx="4083496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190608"/>
            <a:ext cx="3925500" cy="4980021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19935"/>
            <a:ext cx="4059601" cy="532136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2" y="971171"/>
            <a:ext cx="3815781" cy="5418896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175370"/>
            <a:ext cx="4272943" cy="501049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971171"/>
            <a:ext cx="3919404" cy="5418896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934598"/>
            <a:ext cx="4004741" cy="5492042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324709"/>
            <a:ext cx="3986455" cy="4711819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35" y="908050"/>
            <a:ext cx="4173954" cy="554513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IV Innlent raunhagkerfi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36" y="1297280"/>
            <a:ext cx="4260752" cy="4766678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47364"/>
            <a:ext cx="4004741" cy="5266509"/>
          </a:xfrm>
        </p:spPr>
      </p:pic>
    </p:spTree>
    <p:extLst>
      <p:ext uri="{BB962C8B-B14F-4D97-AF65-F5344CB8AC3E}">
        <p14:creationId xmlns:p14="http://schemas.microsoft.com/office/powerpoint/2010/main" val="3440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983362"/>
            <a:ext cx="4315612" cy="5394514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06" y="908050"/>
            <a:ext cx="3735012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303375"/>
            <a:ext cx="4083983" cy="4754487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980314"/>
            <a:ext cx="4004741" cy="5400610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086985"/>
            <a:ext cx="3925500" cy="5187268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962027"/>
            <a:ext cx="4303421" cy="5437183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19" y="908050"/>
            <a:ext cx="3575787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02224"/>
            <a:ext cx="4230275" cy="5156790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16" y="908050"/>
            <a:ext cx="4178593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V Verðbólga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92" y="908050"/>
            <a:ext cx="4027841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V Verðbólga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55" y="908050"/>
            <a:ext cx="3458315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Nýjar aðferðir við gerð þjóðhagsreikninga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84" y="908050"/>
            <a:ext cx="3801056" cy="5545138"/>
          </a:xfrm>
        </p:spPr>
      </p:pic>
    </p:spTree>
    <p:extLst>
      <p:ext uri="{BB962C8B-B14F-4D97-AF65-F5344CB8AC3E}">
        <p14:creationId xmlns:p14="http://schemas.microsoft.com/office/powerpoint/2010/main" val="11942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Nýjar aðferðir við gerð þjóðhagsreikninga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3" y="908050"/>
            <a:ext cx="4338639" cy="5545138"/>
          </a:xfrm>
        </p:spPr>
      </p:pic>
    </p:spTree>
    <p:extLst>
      <p:ext uri="{BB962C8B-B14F-4D97-AF65-F5344CB8AC3E}">
        <p14:creationId xmlns:p14="http://schemas.microsoft.com/office/powerpoint/2010/main" val="36870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Nýjar aðferðir við gerð þjóðhagsreikninga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33277"/>
            <a:ext cx="4090078" cy="4894684"/>
          </a:xfrm>
        </p:spPr>
      </p:pic>
    </p:spTree>
    <p:extLst>
      <p:ext uri="{BB962C8B-B14F-4D97-AF65-F5344CB8AC3E}">
        <p14:creationId xmlns:p14="http://schemas.microsoft.com/office/powerpoint/2010/main" val="11942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I: Nýjar aðferðir við gerð þjóðhagsreikninga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60707"/>
            <a:ext cx="4004741" cy="4839824"/>
          </a:xfrm>
        </p:spPr>
      </p:pic>
    </p:spTree>
    <p:extLst>
      <p:ext uri="{BB962C8B-B14F-4D97-AF65-F5344CB8AC3E}">
        <p14:creationId xmlns:p14="http://schemas.microsoft.com/office/powerpoint/2010/main" val="11942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062603"/>
            <a:ext cx="4352185" cy="5236031"/>
          </a:xfrm>
        </p:spPr>
      </p:pic>
    </p:spTree>
    <p:extLst>
      <p:ext uri="{BB962C8B-B14F-4D97-AF65-F5344CB8AC3E}">
        <p14:creationId xmlns:p14="http://schemas.microsoft.com/office/powerpoint/2010/main" val="43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992505"/>
            <a:ext cx="4108365" cy="5376228"/>
          </a:xfrm>
        </p:spPr>
      </p:pic>
    </p:spTree>
    <p:extLst>
      <p:ext uri="{BB962C8B-B14F-4D97-AF65-F5344CB8AC3E}">
        <p14:creationId xmlns:p14="http://schemas.microsoft.com/office/powerpoint/2010/main" val="34490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57659"/>
            <a:ext cx="4090078" cy="4845920"/>
          </a:xfrm>
        </p:spPr>
      </p:pic>
    </p:spTree>
    <p:extLst>
      <p:ext uri="{BB962C8B-B14F-4D97-AF65-F5344CB8AC3E}">
        <p14:creationId xmlns:p14="http://schemas.microsoft.com/office/powerpoint/2010/main" val="5762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70" y="908050"/>
            <a:ext cx="4085284" cy="5545138"/>
          </a:xfrm>
        </p:spPr>
      </p:pic>
    </p:spTree>
    <p:extLst>
      <p:ext uri="{BB962C8B-B14F-4D97-AF65-F5344CB8AC3E}">
        <p14:creationId xmlns:p14="http://schemas.microsoft.com/office/powerpoint/2010/main" val="5762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60" y="908050"/>
            <a:ext cx="4309504" cy="5545138"/>
          </a:xfrm>
        </p:spPr>
      </p:pic>
    </p:spTree>
    <p:extLst>
      <p:ext uri="{BB962C8B-B14F-4D97-AF65-F5344CB8AC3E}">
        <p14:creationId xmlns:p14="http://schemas.microsoft.com/office/powerpoint/2010/main" val="5762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55" y="908050"/>
            <a:ext cx="3949715" cy="5545138"/>
          </a:xfrm>
        </p:spPr>
      </p:pic>
    </p:spTree>
    <p:extLst>
      <p:ext uri="{BB962C8B-B14F-4D97-AF65-F5344CB8AC3E}">
        <p14:creationId xmlns:p14="http://schemas.microsoft.com/office/powerpoint/2010/main" val="1205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02224"/>
            <a:ext cx="4059601" cy="5156790"/>
          </a:xfrm>
        </p:spPr>
      </p:pic>
    </p:spTree>
    <p:extLst>
      <p:ext uri="{BB962C8B-B14F-4D97-AF65-F5344CB8AC3E}">
        <p14:creationId xmlns:p14="http://schemas.microsoft.com/office/powerpoint/2010/main" val="1205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Rammagrein </a:t>
            </a:r>
            <a:r>
              <a:rPr lang="is-IS" sz="2000" dirty="0" smtClean="0"/>
              <a:t>III: Reynsla af spám Seðlabanka Íslands</a:t>
            </a:r>
            <a:endParaRPr lang="is-I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26606"/>
            <a:ext cx="4077887" cy="5108026"/>
          </a:xfrm>
        </p:spPr>
      </p:pic>
    </p:spTree>
    <p:extLst>
      <p:ext uri="{BB962C8B-B14F-4D97-AF65-F5344CB8AC3E}">
        <p14:creationId xmlns:p14="http://schemas.microsoft.com/office/powerpoint/2010/main" val="1205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(4:3)</PresentationFormat>
  <Paragraphs>98</Paragraphs>
  <Slides>96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Arial</vt:lpstr>
      <vt:lpstr>Default Design</vt:lpstr>
      <vt:lpstr>Peningamál 2014/4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II Alþjóðleg efnahagsmál og viðskiptakjör</vt:lpstr>
      <vt:lpstr>I Alþjóðleg efnahagsmál og viðskiptakjör</vt:lpstr>
      <vt:lpstr>I Alþjóðleg efnahagsmál og viðskiptakjör</vt:lpstr>
      <vt:lpstr>II Alþjóðleg efnahagsmál og viðskiptakjör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III Peningastefnan og innlendir fjármálamarkaðir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IV Innlent raunhagkerfi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V Verðbólga</vt:lpstr>
      <vt:lpstr>Rammagrein I: Nýjar aðferðir við gerð þjóðhagsreikninga</vt:lpstr>
      <vt:lpstr>Rammagrein I: Nýjar aðferðir við gerð þjóðhagsreikninga</vt:lpstr>
      <vt:lpstr>Rammagrein I: Nýjar aðferðir við gerð þjóðhagsreikninga</vt:lpstr>
      <vt:lpstr>Rammagrein I: Nýjar aðferðir við gerð þjóðhagsreikninga</vt:lpstr>
      <vt:lpstr>Rammagrein III: Reynsla af spám Seðlabanka Íslands</vt:lpstr>
      <vt:lpstr>Rammagrein III: Reynsla af spám Seðlabanka Íslands</vt:lpstr>
      <vt:lpstr>Rammagrein III: Reynsla af spám Seðlabanka Íslands</vt:lpstr>
      <vt:lpstr>Rammagrein III: Reynsla af spám Seðlabanka Íslands</vt:lpstr>
      <vt:lpstr>Rammagrein III: Reynsla af spám Seðlabanka Íslands</vt:lpstr>
      <vt:lpstr>Rammagrein III: Reynsla af spám Seðlabanka Íslands</vt:lpstr>
      <vt:lpstr>Rammagrein III: Reynsla af spám Seðlabanka Íslands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2014-11-04T13:04:27Z</dcterms:created>
  <dcterms:modified xsi:type="dcterms:W3CDTF">2015-01-21T16:20:14Z</dcterms:modified>
</cp:coreProperties>
</file>