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88" r:id="rId2"/>
    <p:sldId id="814" r:id="rId3"/>
    <p:sldId id="815" r:id="rId4"/>
    <p:sldId id="816" r:id="rId5"/>
    <p:sldId id="817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830" r:id="rId19"/>
    <p:sldId id="831" r:id="rId20"/>
    <p:sldId id="832" r:id="rId21"/>
    <p:sldId id="833" r:id="rId22"/>
    <p:sldId id="834" r:id="rId23"/>
    <p:sldId id="835" r:id="rId24"/>
    <p:sldId id="836" r:id="rId25"/>
    <p:sldId id="837" r:id="rId26"/>
    <p:sldId id="838" r:id="rId27"/>
    <p:sldId id="839" r:id="rId28"/>
    <p:sldId id="840" r:id="rId29"/>
    <p:sldId id="841" r:id="rId30"/>
    <p:sldId id="842" r:id="rId31"/>
    <p:sldId id="843" r:id="rId32"/>
    <p:sldId id="844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853" r:id="rId42"/>
    <p:sldId id="854" r:id="rId43"/>
    <p:sldId id="855" r:id="rId44"/>
    <p:sldId id="856" r:id="rId45"/>
    <p:sldId id="857" r:id="rId4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99" d="100"/>
          <a:sy n="99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11.2.2014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/>
              <a:t>Peningamál </a:t>
            </a:r>
            <a:r>
              <a:rPr lang="is-IS" sz="5600" dirty="0" smtClean="0"/>
              <a:t>2014/1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dirty="0"/>
              <a:t>Myndir í </a:t>
            </a:r>
            <a:r>
              <a:rPr lang="is-IS" sz="3600" i="1" dirty="0"/>
              <a:t>Þróun og horfur í efnahags-og peningamálum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9" y="1428750"/>
            <a:ext cx="391266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69" y="1428750"/>
            <a:ext cx="374842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88022"/>
            <a:ext cx="4004741" cy="496783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95" y="1428750"/>
            <a:ext cx="393377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572784"/>
            <a:ext cx="4400948" cy="499830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19" y="1566688"/>
            <a:ext cx="4297325" cy="501049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51449"/>
            <a:ext cx="4059601" cy="504097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6" y="1545354"/>
            <a:ext cx="4291230" cy="505316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3" y="1822699"/>
            <a:ext cx="4010837" cy="449847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98" y="2066519"/>
            <a:ext cx="4376566" cy="401083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20" y="951180"/>
            <a:ext cx="3980359" cy="49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51" y="1428750"/>
            <a:ext cx="4030860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716028"/>
            <a:ext cx="4059601" cy="471181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5" y="1606309"/>
            <a:ext cx="4449712" cy="4931257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90" y="1514876"/>
            <a:ext cx="4083983" cy="511412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39258"/>
            <a:ext cx="4004741" cy="506535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6" y="1688598"/>
            <a:ext cx="4047410" cy="476667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97" y="1691646"/>
            <a:ext cx="3968168" cy="4760583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99" y="1615452"/>
            <a:ext cx="4108365" cy="491297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1" y="1539258"/>
            <a:ext cx="4059601" cy="506535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1" y="1469160"/>
            <a:ext cx="4248561" cy="520555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74" y="1428750"/>
            <a:ext cx="4154414" cy="5286375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786126"/>
            <a:ext cx="3980359" cy="457162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58" y="1542306"/>
            <a:ext cx="3998646" cy="505926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39" y="1429540"/>
            <a:ext cx="4218084" cy="528479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68" y="1428750"/>
            <a:ext cx="375522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01" y="1428750"/>
            <a:ext cx="4218360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28" y="1428750"/>
            <a:ext cx="420290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09" y="1428750"/>
            <a:ext cx="3618344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85" y="1428750"/>
            <a:ext cx="358199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02" y="1428750"/>
            <a:ext cx="3479159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16" y="1428750"/>
            <a:ext cx="3934330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4" y="1428750"/>
            <a:ext cx="3818574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780031"/>
            <a:ext cx="3974264" cy="4583813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90" y="1551449"/>
            <a:ext cx="4083983" cy="504097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648977"/>
            <a:ext cx="3974264" cy="484592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1" y="1780031"/>
            <a:ext cx="3925500" cy="45838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7149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3" y="1667264"/>
            <a:ext cx="4254657" cy="48093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3464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9" y="1639834"/>
            <a:ext cx="3919404" cy="48642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056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39258"/>
            <a:ext cx="3980359" cy="506535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761744"/>
            <a:ext cx="4090078" cy="462038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90" y="1428750"/>
            <a:ext cx="377598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36" y="1428750"/>
            <a:ext cx="3750890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00" y="1428750"/>
            <a:ext cx="409036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40852</TotalTime>
  <Words>52</Words>
  <Application>Microsoft Office PowerPoint</Application>
  <PresentationFormat>On-screen Show (4:3)</PresentationFormat>
  <Paragraphs>44</Paragraphs>
  <Slides>45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CBoI theme</vt:lpstr>
      <vt:lpstr>Peningamál 2014/1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Helga Guðmundsdóttir</cp:lastModifiedBy>
  <cp:revision>1720</cp:revision>
  <cp:lastPrinted>2014-01-28T10:22:18Z</cp:lastPrinted>
  <dcterms:created xsi:type="dcterms:W3CDTF">2010-03-03T09:43:21Z</dcterms:created>
  <dcterms:modified xsi:type="dcterms:W3CDTF">2014-02-11T15:38:10Z</dcterms:modified>
</cp:coreProperties>
</file>