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8" r:id="rId2"/>
    <p:sldId id="413" r:id="rId3"/>
    <p:sldId id="414" r:id="rId4"/>
    <p:sldId id="415" r:id="rId5"/>
    <p:sldId id="416" r:id="rId6"/>
    <p:sldId id="417" r:id="rId7"/>
    <p:sldId id="418" r:id="rId8"/>
    <p:sldId id="419" r:id="rId9"/>
    <p:sldId id="420" r:id="rId10"/>
    <p:sldId id="421" r:id="rId11"/>
    <p:sldId id="422" r:id="rId12"/>
    <p:sldId id="423" r:id="rId13"/>
    <p:sldId id="424" r:id="rId14"/>
    <p:sldId id="425" r:id="rId15"/>
    <p:sldId id="426" r:id="rId16"/>
    <p:sldId id="427" r:id="rId17"/>
    <p:sldId id="428" r:id="rId18"/>
    <p:sldId id="429" r:id="rId19"/>
    <p:sldId id="430" r:id="rId20"/>
    <p:sldId id="431" r:id="rId21"/>
    <p:sldId id="432" r:id="rId22"/>
    <p:sldId id="433" r:id="rId23"/>
    <p:sldId id="434" r:id="rId24"/>
    <p:sldId id="435" r:id="rId25"/>
    <p:sldId id="436" r:id="rId26"/>
    <p:sldId id="437" r:id="rId27"/>
    <p:sldId id="438" r:id="rId28"/>
    <p:sldId id="439" r:id="rId29"/>
  </p:sldIdLst>
  <p:sldSz cx="9144000" cy="6858000" type="screen4x3"/>
  <p:notesSz cx="6858000" cy="9715500"/>
  <p:defaultTextStyle>
    <a:defPPr>
      <a:defRPr lang="is-I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90" autoAdjust="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28"/>
    </p:cViewPr>
  </p:sorterViewPr>
  <p:notesViewPr>
    <p:cSldViewPr>
      <p:cViewPr varScale="1">
        <p:scale>
          <a:sx n="82" d="100"/>
          <a:sy n="82" d="100"/>
        </p:scale>
        <p:origin x="-2010" y="-84"/>
      </p:cViewPr>
      <p:guideLst>
        <p:guide orient="horz" pos="306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27317C-251C-400F-8903-0CDB9A8606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27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s-I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s-I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25" y="728663"/>
            <a:ext cx="4857750" cy="3643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14863"/>
            <a:ext cx="54864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s-I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837A12-BE62-45ED-8A88-10746A90FB81}" type="slidenum">
              <a:rPr lang="is-IS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264708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E0ECB1-1CC3-42C3-A675-D3AADD8300B0}" type="slidenum">
              <a:rPr lang="is-IS"/>
              <a:pPr/>
              <a:t>1</a:t>
            </a:fld>
            <a:endParaRPr lang="is-I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9" name="Picture 1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924175"/>
            <a:ext cx="7200900" cy="1008063"/>
          </a:xfrm>
        </p:spPr>
        <p:txBody>
          <a:bodyPr/>
          <a:lstStyle>
            <a:lvl1pPr>
              <a:defRPr/>
            </a:lvl1pPr>
          </a:lstStyle>
          <a:p>
            <a:r>
              <a:rPr lang="is-I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365625"/>
            <a:ext cx="7200900" cy="1800225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is-IS"/>
              <a:t>Click to edit Master subtitle style</a:t>
            </a:r>
          </a:p>
        </p:txBody>
      </p:sp>
      <p:pic>
        <p:nvPicPr>
          <p:cNvPr id="4108" name="Picture 12" descr="SEDLOGR"/>
          <p:cNvPicPr>
            <a:picLocks noChangeAspect="1" noChangeArrowheads="1"/>
          </p:cNvPicPr>
          <p:nvPr userDrawn="1"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0" name="Text Box 14"/>
          <p:cNvSpPr txBox="1">
            <a:spLocks noChangeArrowheads="1"/>
          </p:cNvSpPr>
          <p:nvPr userDrawn="1"/>
        </p:nvSpPr>
        <p:spPr bwMode="auto">
          <a:xfrm>
            <a:off x="1187450" y="1052513"/>
            <a:ext cx="3816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s-IS" sz="3400">
                <a:solidFill>
                  <a:schemeClr val="bg1"/>
                </a:solidFill>
              </a:rPr>
              <a:t>Seðlabanki Íslands</a:t>
            </a:r>
          </a:p>
        </p:txBody>
      </p:sp>
      <p:sp>
        <p:nvSpPr>
          <p:cNvPr id="4111" name="Rectangle 15"/>
          <p:cNvSpPr>
            <a:spLocks noChangeArrowheads="1"/>
          </p:cNvSpPr>
          <p:nvPr userDrawn="1"/>
        </p:nvSpPr>
        <p:spPr bwMode="auto">
          <a:xfrm>
            <a:off x="179388" y="4076700"/>
            <a:ext cx="8564562" cy="904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A55A5-3AB3-483C-A0DB-75636DC1376D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1638" y="63500"/>
            <a:ext cx="2141537" cy="6389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63500"/>
            <a:ext cx="6275388" cy="6389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D3F6A-9209-417C-9657-7B7EEA7BBC2D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D4248-8296-41F0-9D5C-A8BDD833468F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C2363-E3BB-4AA4-A3F5-1ED41128A0E6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908050"/>
            <a:ext cx="4208463" cy="5545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908050"/>
            <a:ext cx="4208462" cy="5545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0AF03-6500-4681-8BBD-93F4F83F5901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274B9-1AE2-406E-B205-9AE439C709B5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641CB-D72A-413F-BAF1-1B517E133706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E77CA-77FE-4266-8E59-33004F899398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433E7-266E-4549-8BEF-B1BDF21A22A7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B7EBE-0FEC-486B-9136-9E9CF5DFF844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63500"/>
            <a:ext cx="77771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908050"/>
            <a:ext cx="8569325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5288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is-I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4625"/>
            <a:ext cx="2895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2"/>
                </a:solidFill>
              </a:defRPr>
            </a:lvl1pPr>
          </a:lstStyle>
          <a:p>
            <a:endParaRPr lang="is-I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fld id="{364908A8-0716-4727-81C9-2B45D770F9BC}" type="slidenum">
              <a:rPr lang="is-IS"/>
              <a:pPr/>
              <a:t>‹#›</a:t>
            </a:fld>
            <a:endParaRPr lang="is-IS"/>
          </a:p>
        </p:txBody>
      </p:sp>
      <p:pic>
        <p:nvPicPr>
          <p:cNvPr id="1036" name="Picture 12" descr="SEDLOGR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72463" y="115888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4763" y="0"/>
            <a:ext cx="76201" cy="6858000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323850" y="692150"/>
            <a:ext cx="7773988" cy="396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060575"/>
            <a:ext cx="6408737" cy="1800225"/>
          </a:xfrm>
          <a:noFill/>
          <a:ln/>
        </p:spPr>
        <p:txBody>
          <a:bodyPr/>
          <a:lstStyle/>
          <a:p>
            <a:r>
              <a:rPr lang="is-IS" sz="3000" dirty="0"/>
              <a:t>Peningamál </a:t>
            </a:r>
            <a:r>
              <a:rPr lang="is-IS" sz="3000" dirty="0" smtClean="0"/>
              <a:t>2013/4</a:t>
            </a:r>
            <a:endParaRPr lang="en-US" sz="3000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292600"/>
            <a:ext cx="6400800" cy="1752600"/>
          </a:xfrm>
          <a:noFill/>
          <a:ln/>
        </p:spPr>
        <p:txBody>
          <a:bodyPr/>
          <a:lstStyle/>
          <a:p>
            <a:r>
              <a:rPr lang="is-IS" dirty="0"/>
              <a:t>Powerpoint </a:t>
            </a:r>
            <a:r>
              <a:rPr lang="is-IS" dirty="0" smtClean="0"/>
              <a:t>myndir úr töfluviðauka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Mynd 9</a:t>
            </a:r>
            <a:endParaRPr lang="is-IS" sz="2800" dirty="0"/>
          </a:p>
        </p:txBody>
      </p:sp>
      <p:pic>
        <p:nvPicPr>
          <p:cNvPr id="4" name="Picture 2" descr="G:\UMBROTSVINNA\Peningamál\2013\PM 2013#4\PNG\PM134_vid-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664" y="1190608"/>
            <a:ext cx="4065696" cy="498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56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Mynd 10</a:t>
            </a:r>
            <a:endParaRPr lang="is-IS" sz="2800" dirty="0"/>
          </a:p>
        </p:txBody>
      </p:sp>
      <p:pic>
        <p:nvPicPr>
          <p:cNvPr id="4" name="Picture 2" descr="G:\UMBROTSVINNA\Peningamál\2013\PM 2013#4\PNG\PM134_vid-1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569" y="995553"/>
            <a:ext cx="4077887" cy="537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56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Mynd 11</a:t>
            </a:r>
            <a:endParaRPr lang="is-IS" sz="2800" dirty="0"/>
          </a:p>
        </p:txBody>
      </p:sp>
      <p:pic>
        <p:nvPicPr>
          <p:cNvPr id="4" name="Picture 2" descr="G:\UMBROTSVINNA\Peningamál\2013\PM 2013#4\PNG\PM134_vid-1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296" y="908050"/>
            <a:ext cx="3596432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56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Mynd 12</a:t>
            </a:r>
            <a:endParaRPr lang="is-IS" sz="2800" dirty="0"/>
          </a:p>
        </p:txBody>
      </p:sp>
      <p:pic>
        <p:nvPicPr>
          <p:cNvPr id="4" name="Picture 2" descr="G:\UMBROTSVINNA\Peningamál\2013\PM 2013#4\PNG\PM134_vid-1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091" y="1059555"/>
            <a:ext cx="4138842" cy="524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56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Mynd 13</a:t>
            </a:r>
            <a:endParaRPr lang="is-IS" sz="2800" dirty="0"/>
          </a:p>
        </p:txBody>
      </p:sp>
      <p:pic>
        <p:nvPicPr>
          <p:cNvPr id="4" name="Picture 2" descr="G:\UMBROTSVINNA\Peningamál\2013\PM 2013#4\PNG\PM134_vid-1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314" y="1269850"/>
            <a:ext cx="4876397" cy="482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56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Mynd 14</a:t>
            </a:r>
            <a:endParaRPr lang="is-IS" sz="2800" dirty="0"/>
          </a:p>
        </p:txBody>
      </p:sp>
      <p:pic>
        <p:nvPicPr>
          <p:cNvPr id="4" name="Picture 2" descr="G:\UMBROTSVINNA\Peningamál\2013\PM 2013#4\PNG\PM134_vid-1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173" y="1370426"/>
            <a:ext cx="4766678" cy="462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56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Mynd 15</a:t>
            </a:r>
            <a:endParaRPr lang="is-IS" sz="2800" dirty="0"/>
          </a:p>
        </p:txBody>
      </p:sp>
      <p:pic>
        <p:nvPicPr>
          <p:cNvPr id="4" name="Picture 2" descr="G:\UMBROTSVINNA\Peningamál\2013\PM 2013#4\PNG\PM134_vid-1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614" y="962027"/>
            <a:ext cx="4199797" cy="543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56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Mynd 16</a:t>
            </a:r>
            <a:endParaRPr lang="is-IS" sz="2800" dirty="0"/>
          </a:p>
        </p:txBody>
      </p:sp>
      <p:pic>
        <p:nvPicPr>
          <p:cNvPr id="4" name="Picture 2" descr="G:\UMBROTSVINNA\Peningamál\2013\PM 2013#4\PNG\PM134_vid-1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325" y="958980"/>
            <a:ext cx="4364375" cy="544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56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Mynd 17</a:t>
            </a:r>
            <a:endParaRPr lang="is-IS" sz="2800" dirty="0"/>
          </a:p>
        </p:txBody>
      </p:sp>
      <p:pic>
        <p:nvPicPr>
          <p:cNvPr id="4" name="Picture 2" descr="G:\UMBROTSVINNA\Peningamál\2013\PM 2013#4\PNG\PM134_vid-1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941" y="1617293"/>
            <a:ext cx="6711142" cy="412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56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Mynd 18</a:t>
            </a:r>
            <a:endParaRPr lang="is-IS" sz="2800" dirty="0"/>
          </a:p>
        </p:txBody>
      </p:sp>
      <p:pic>
        <p:nvPicPr>
          <p:cNvPr id="4" name="Picture 2" descr="G:\UMBROTSVINNA\Peningamál\2013\PM 2013#4\PNG\PM134_vid-1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712" y="1739203"/>
            <a:ext cx="4059601" cy="388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56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Mynd 1</a:t>
            </a:r>
            <a:endParaRPr lang="is-IS" sz="2800" dirty="0"/>
          </a:p>
        </p:txBody>
      </p:sp>
      <p:pic>
        <p:nvPicPr>
          <p:cNvPr id="4" name="Picture 2" descr="G:\UMBROTSVINNA\Peningamál\2013\PM 2013#4\PNG\PM134_vid-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760" y="1586816"/>
            <a:ext cx="4053505" cy="418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Mynd 19</a:t>
            </a:r>
            <a:endParaRPr lang="is-IS" sz="2800" dirty="0"/>
          </a:p>
        </p:txBody>
      </p:sp>
      <p:pic>
        <p:nvPicPr>
          <p:cNvPr id="5" name="Picture 2" descr="G:\UMBROTSVINNA\Peningamál\2013\PM 2013#4\PNG\PM134_vid-1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712" y="1739203"/>
            <a:ext cx="4059601" cy="388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56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Mynd 20</a:t>
            </a:r>
            <a:endParaRPr lang="is-IS" sz="2800" dirty="0"/>
          </a:p>
        </p:txBody>
      </p:sp>
      <p:pic>
        <p:nvPicPr>
          <p:cNvPr id="19458" name="Picture 2" descr="G:\UMBROTSVINNA\Peningamál\2013\PM 2013#4\PNG\PM134_vid-2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903" y="1278993"/>
            <a:ext cx="4035219" cy="480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46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Mynd 21</a:t>
            </a:r>
            <a:endParaRPr lang="is-IS" sz="2800" dirty="0"/>
          </a:p>
        </p:txBody>
      </p:sp>
      <p:pic>
        <p:nvPicPr>
          <p:cNvPr id="20482" name="Picture 2" descr="G:\UMBROTSVINNA\Peningamál\2013\PM 2013#4\PNG\PM134_vid-2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090" y="908050"/>
            <a:ext cx="3648844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46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Mynd 22</a:t>
            </a:r>
            <a:endParaRPr lang="is-IS" sz="2800" dirty="0"/>
          </a:p>
        </p:txBody>
      </p:sp>
      <p:pic>
        <p:nvPicPr>
          <p:cNvPr id="21506" name="Picture 2" descr="G:\UMBROTSVINNA\Peningamál\2013\PM 2013#4\PNG\PM134_vid-2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47" y="1108319"/>
            <a:ext cx="5778531" cy="514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46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Mynd 23</a:t>
            </a:r>
            <a:endParaRPr lang="is-IS" sz="2800" dirty="0"/>
          </a:p>
        </p:txBody>
      </p:sp>
      <p:pic>
        <p:nvPicPr>
          <p:cNvPr id="22530" name="Picture 2" descr="G:\UMBROTSVINNA\Peningamál\2013\PM 2013#4\PNG\PM134_vid-2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465" y="1007744"/>
            <a:ext cx="4474094" cy="534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46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Mynd 24</a:t>
            </a:r>
            <a:endParaRPr lang="is-IS" sz="2800" dirty="0"/>
          </a:p>
        </p:txBody>
      </p:sp>
      <p:pic>
        <p:nvPicPr>
          <p:cNvPr id="23554" name="Picture 2" descr="G:\UMBROTSVINNA\Peningamál\2013\PM 2013#4\PNG\PM134_vid-2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275" y="908050"/>
            <a:ext cx="4188474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46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Mynd 25</a:t>
            </a:r>
            <a:endParaRPr lang="is-IS" sz="2800" dirty="0"/>
          </a:p>
        </p:txBody>
      </p:sp>
      <p:pic>
        <p:nvPicPr>
          <p:cNvPr id="24578" name="Picture 2" descr="G:\UMBROTSVINNA\Peningamál\2013\PM 2013#4\PNG\PM134_vid-2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908" y="908050"/>
            <a:ext cx="3963208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46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Mynd 26</a:t>
            </a:r>
            <a:endParaRPr lang="is-IS" sz="2800" dirty="0"/>
          </a:p>
        </p:txBody>
      </p:sp>
      <p:pic>
        <p:nvPicPr>
          <p:cNvPr id="25602" name="Picture 2" descr="G:\UMBROTSVINNA\Peningamál\2013\PM 2013#4\PNG\PM134_vid-2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086" y="1083937"/>
            <a:ext cx="4394853" cy="519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46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Mynd 27</a:t>
            </a:r>
            <a:endParaRPr lang="is-IS" sz="2800" dirty="0"/>
          </a:p>
        </p:txBody>
      </p:sp>
      <p:pic>
        <p:nvPicPr>
          <p:cNvPr id="26626" name="Picture 2" descr="G:\UMBROTSVINNA\Peningamál\2013\PM 2013#4\PNG\PM134_vid-2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101" y="1047364"/>
            <a:ext cx="5924823" cy="526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46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Mynd 2</a:t>
            </a:r>
            <a:endParaRPr lang="is-IS" sz="2800" dirty="0"/>
          </a:p>
        </p:txBody>
      </p:sp>
      <p:pic>
        <p:nvPicPr>
          <p:cNvPr id="4" name="Picture 2" descr="G:\UMBROTSVINNA\Peningamál\2013\PM 2013#4\PNG\PM134_vid-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473" y="1547195"/>
            <a:ext cx="4090078" cy="426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56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Mynd 3</a:t>
            </a:r>
            <a:endParaRPr lang="is-IS" sz="2800" dirty="0"/>
          </a:p>
        </p:txBody>
      </p:sp>
      <p:pic>
        <p:nvPicPr>
          <p:cNvPr id="4" name="Picture 2" descr="G:\UMBROTSVINNA\Peningamál\2013\PM 2013#4\PNG\PM134_vid-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521" y="968123"/>
            <a:ext cx="4083983" cy="542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56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Mynd 4</a:t>
            </a:r>
            <a:endParaRPr lang="is-IS" sz="2800" dirty="0"/>
          </a:p>
        </p:txBody>
      </p:sp>
      <p:pic>
        <p:nvPicPr>
          <p:cNvPr id="4" name="Picture 2" descr="G:\UMBROTSVINNA\Peningamál\2013\PM 2013#4\PNG\PM134_vid-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936" y="908050"/>
            <a:ext cx="4085152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56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Mynd 5</a:t>
            </a:r>
            <a:endParaRPr lang="is-IS" sz="2800" dirty="0"/>
          </a:p>
        </p:txBody>
      </p:sp>
      <p:pic>
        <p:nvPicPr>
          <p:cNvPr id="4" name="Picture 2" descr="G:\UMBROTSVINNA\Peningamál\2013\PM 2013#4\PNG\PM134_vid-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664" y="1547195"/>
            <a:ext cx="4065696" cy="426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56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Mynd 6</a:t>
            </a:r>
            <a:endParaRPr lang="is-IS" sz="2800" dirty="0"/>
          </a:p>
        </p:txBody>
      </p:sp>
      <p:pic>
        <p:nvPicPr>
          <p:cNvPr id="4" name="Picture 2" descr="G:\UMBROTSVINNA\Peningamál\2013\PM 2013#4\PNG\PM134_vid-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521" y="1059555"/>
            <a:ext cx="4083983" cy="524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56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Mynd 7</a:t>
            </a:r>
            <a:endParaRPr lang="is-IS" sz="2800" dirty="0"/>
          </a:p>
        </p:txBody>
      </p:sp>
      <p:pic>
        <p:nvPicPr>
          <p:cNvPr id="4" name="Picture 2" descr="G:\UMBROTSVINNA\Peningamál\2013\PM 2013#4\PNG\PM134_vid-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998" y="1196704"/>
            <a:ext cx="4023028" cy="496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56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Mynd 8</a:t>
            </a:r>
            <a:endParaRPr lang="is-IS" sz="2800" dirty="0"/>
          </a:p>
        </p:txBody>
      </p:sp>
      <p:pic>
        <p:nvPicPr>
          <p:cNvPr id="4" name="Picture 2" descr="G:\UMBROTSVINNA\Peningamál\2013\PM 2013#4\PNG\PM134_vid-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566" y="1690439"/>
            <a:ext cx="4205893" cy="398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56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7699</TotalTime>
  <Words>61</Words>
  <Application>Microsoft Office PowerPoint</Application>
  <PresentationFormat>On-screen Show (4:3)</PresentationFormat>
  <Paragraphs>30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Default Design</vt:lpstr>
      <vt:lpstr>Peningamál 2013/4</vt:lpstr>
      <vt:lpstr>Mynd 1</vt:lpstr>
      <vt:lpstr>Mynd 2</vt:lpstr>
      <vt:lpstr>Mynd 3</vt:lpstr>
      <vt:lpstr>Mynd 4</vt:lpstr>
      <vt:lpstr>Mynd 5</vt:lpstr>
      <vt:lpstr>Mynd 6</vt:lpstr>
      <vt:lpstr>Mynd 7</vt:lpstr>
      <vt:lpstr>Mynd 8</vt:lpstr>
      <vt:lpstr>Mynd 9</vt:lpstr>
      <vt:lpstr>Mynd 10</vt:lpstr>
      <vt:lpstr>Mynd 11</vt:lpstr>
      <vt:lpstr>Mynd 12</vt:lpstr>
      <vt:lpstr>Mynd 13</vt:lpstr>
      <vt:lpstr>Mynd 14</vt:lpstr>
      <vt:lpstr>Mynd 15</vt:lpstr>
      <vt:lpstr>Mynd 16</vt:lpstr>
      <vt:lpstr>Mynd 17</vt:lpstr>
      <vt:lpstr>Mynd 18</vt:lpstr>
      <vt:lpstr>Mynd 19</vt:lpstr>
      <vt:lpstr>Mynd 20</vt:lpstr>
      <vt:lpstr>Mynd 21</vt:lpstr>
      <vt:lpstr>Mynd 22</vt:lpstr>
      <vt:lpstr>Mynd 23</vt:lpstr>
      <vt:lpstr>Mynd 24</vt:lpstr>
      <vt:lpstr>Mynd 25</vt:lpstr>
      <vt:lpstr>Mynd 26</vt:lpstr>
      <vt:lpstr>Mynd 27</vt:lpstr>
    </vt:vector>
  </TitlesOfParts>
  <Company>Seðlabanki Íslands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Þórarinn Gunnar Pétursson</dc:creator>
  <cp:lastModifiedBy>SÍ Guðjón Emilsson</cp:lastModifiedBy>
  <cp:revision>152</cp:revision>
  <dcterms:created xsi:type="dcterms:W3CDTF">2006-03-23T10:35:51Z</dcterms:created>
  <dcterms:modified xsi:type="dcterms:W3CDTF">2013-11-05T19:36:57Z</dcterms:modified>
</cp:coreProperties>
</file>