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8" r:id="rId2"/>
    <p:sldId id="413" r:id="rId3"/>
    <p:sldId id="448" r:id="rId4"/>
    <p:sldId id="417" r:id="rId5"/>
    <p:sldId id="428" r:id="rId6"/>
    <p:sldId id="429" r:id="rId7"/>
    <p:sldId id="430" r:id="rId8"/>
    <p:sldId id="431" r:id="rId9"/>
    <p:sldId id="426" r:id="rId10"/>
    <p:sldId id="427" r:id="rId11"/>
    <p:sldId id="425" r:id="rId12"/>
    <p:sldId id="424" r:id="rId13"/>
    <p:sldId id="423" r:id="rId14"/>
    <p:sldId id="422" r:id="rId15"/>
    <p:sldId id="421" r:id="rId16"/>
    <p:sldId id="420" r:id="rId17"/>
    <p:sldId id="419" r:id="rId18"/>
    <p:sldId id="418" r:id="rId19"/>
    <p:sldId id="414" r:id="rId20"/>
    <p:sldId id="416" r:id="rId21"/>
    <p:sldId id="415" r:id="rId22"/>
    <p:sldId id="437" r:id="rId23"/>
    <p:sldId id="438" r:id="rId24"/>
    <p:sldId id="436" r:id="rId25"/>
    <p:sldId id="435" r:id="rId26"/>
    <p:sldId id="434" r:id="rId27"/>
    <p:sldId id="439" r:id="rId28"/>
    <p:sldId id="433" r:id="rId29"/>
    <p:sldId id="432" r:id="rId30"/>
    <p:sldId id="440" r:id="rId31"/>
    <p:sldId id="441" r:id="rId32"/>
    <p:sldId id="442" r:id="rId33"/>
    <p:sldId id="443" r:id="rId34"/>
    <p:sldId id="444" r:id="rId35"/>
    <p:sldId id="445" r:id="rId36"/>
    <p:sldId id="446" r:id="rId37"/>
    <p:sldId id="447" r:id="rId38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/>
              <a:t>Peningamál </a:t>
            </a:r>
            <a:r>
              <a:rPr lang="is-IS" sz="3000" dirty="0" smtClean="0"/>
              <a:t>2013/1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myndir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X:\Peningamál\2013\PM 2013#1\PNG\PM131_M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862796"/>
            <a:ext cx="4004741" cy="513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Innlendir fjármálamarkaðir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14678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X:\Peningamál\2013\PM 2013#1\PNG\PM131_M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250" y="841461"/>
            <a:ext cx="3925500" cy="517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Innlendir fjármálamarkaðir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33155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Innlendir fjármálamarkaðir</a:t>
            </a:r>
            <a:endParaRPr lang="is-IS" sz="2000" dirty="0"/>
          </a:p>
        </p:txBody>
      </p:sp>
      <p:pic>
        <p:nvPicPr>
          <p:cNvPr id="1026" name="Picture 2" descr="X:\Peningamál\2013\PM 2013#1\PNG\PM131_M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526" y="786602"/>
            <a:ext cx="4400948" cy="528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X:\Peningamál\2013\PM 2013#1\PNG\PM131_M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199" y="1052736"/>
            <a:ext cx="4059601" cy="518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Innlendir fjármálamarkaðir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3980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Innlendur þjóðarbúskapur</a:t>
            </a:r>
            <a:endParaRPr lang="is-IS" sz="2000" dirty="0"/>
          </a:p>
        </p:txBody>
      </p:sp>
      <p:pic>
        <p:nvPicPr>
          <p:cNvPr id="14338" name="Picture 2" descr="X:\Peningamál\2013\PM 2013#1\PNG\PM131_M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669" y="1170618"/>
            <a:ext cx="4382662" cy="451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X:\Peningamál\2013\PM 2013#1\PNG\PM131_M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49" y="942037"/>
            <a:ext cx="4870302" cy="49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Innlendur þjóðarbúskapur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26134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X:\Peningamál\2013\PM 2013#1\PNG\PM131_M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199" y="1057852"/>
            <a:ext cx="4059601" cy="474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Innlendur þjóðarbúskapur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10611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X:\Peningamál\2013\PM 2013#1\PNG\PM131_M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526" y="935942"/>
            <a:ext cx="4400948" cy="498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Innlendur þjóðarbúskapur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16172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X:\Peningamál\2013\PM 2013#1\PNG\PM131_M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008" y="1124744"/>
            <a:ext cx="4083983" cy="513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Innlendur þjóðarbúskapur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35356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X:\Peningamál\2013\PM 2013#1\PNG\PM131_M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483" y="972515"/>
            <a:ext cx="4004741" cy="491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Innlendur þjóðarbúskapur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19057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Peningamál\2013\PM 2013#1\PNG\PM131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152" y="926798"/>
            <a:ext cx="4065696" cy="500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7777163" cy="609600"/>
          </a:xfrm>
        </p:spPr>
        <p:txBody>
          <a:bodyPr/>
          <a:lstStyle/>
          <a:p>
            <a:r>
              <a:rPr lang="is-IS" sz="2000" dirty="0" smtClean="0"/>
              <a:t>Alþjóðleg efnahagsmál og utanríkisviðskipti</a:t>
            </a:r>
            <a:endParaRPr lang="is-I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X:\Peningamál\2013\PM 2013#1\PNG\PM131_M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90" y="1036517"/>
            <a:ext cx="4035219" cy="478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Innlendur þjóðarbúskapur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18107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X:\Peningamál\2013\PM 2013#1\PNG\PM131_M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008" y="987753"/>
            <a:ext cx="4083983" cy="488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Innlendur þjóðarbúskapur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16471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X:\Peningamál\2013\PM 2013#1\PNG\PM131_M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15" y="1188905"/>
            <a:ext cx="4236370" cy="448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Innlendur þjóðarbúskapur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36238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X:\Peningamál\2013\PM 2013#1\PNG\PM131_M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66" y="1196752"/>
            <a:ext cx="4059601" cy="504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Innlendur þjóðarbúskapur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38902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X:\Peningamál\2013\PM 2013#1\PNG\PM131_M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008" y="1140141"/>
            <a:ext cx="4083983" cy="457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Innlendur þjóðarbúskapur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40648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X:\Peningamál\2013\PM 2013#1\PNG\PM131_M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77" y="908720"/>
            <a:ext cx="3998646" cy="525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Innlendur þjóðarbúskapur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19325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Verðbólga</a:t>
            </a:r>
            <a:endParaRPr lang="is-IS" dirty="0"/>
          </a:p>
        </p:txBody>
      </p:sp>
      <p:pic>
        <p:nvPicPr>
          <p:cNvPr id="26626" name="Picture 2" descr="X:\Peningamál\2013\PM 2013#1\PNG\PM131_M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13" y="908720"/>
            <a:ext cx="4096174" cy="539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22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X:\Peningamál\2013\PM 2013#1\PNG\PM131_M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15" y="871939"/>
            <a:ext cx="4236370" cy="51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Verðbólga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4092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X:\Peningamál\2013\PM 2013#1\PNG\PM131_M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39" y="917655"/>
            <a:ext cx="4437521" cy="50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Verðbólga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363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X:\Peningamál\2013\PM 2013#1\PNG\PM131_M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98" y="908720"/>
            <a:ext cx="3919404" cy="525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Verðbólga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212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X:\Peningamál\2013\PM 2013#1\PNG\PM131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55" y="1052736"/>
            <a:ext cx="4346089" cy="50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Alþjóðleg efnahagsmál og utanríkisviðskipti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3175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X:\Peningamál\2013\PM 2013#1\PNG\PM131_M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1124743"/>
            <a:ext cx="4004741" cy="517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Verðbólga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9383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X:\Peningamál\2013\PM 2013#1\PNG\PM131_M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16" y="1201096"/>
            <a:ext cx="3968168" cy="44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Verðbólga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297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Þjóðhags- og verðbólguspá</a:t>
            </a:r>
            <a:endParaRPr lang="is-IS" sz="2000" dirty="0"/>
          </a:p>
        </p:txBody>
      </p:sp>
      <p:pic>
        <p:nvPicPr>
          <p:cNvPr id="32770" name="Picture 2" descr="X:\Peningamál\2013\PM 2013#1\PNG\PM131_M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34" y="1274242"/>
            <a:ext cx="4016932" cy="430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5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X:\Peningamál\2013\PM 2013#1\PNG\PM131_M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56" y="1045661"/>
            <a:ext cx="4077887" cy="476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Þjóðhags- og verðbólguspá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3008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X:\Peningamál\2013\PM 2013#1\PNG\PM131_M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34" y="1137093"/>
            <a:ext cx="4016932" cy="45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Þjóðhags- og verðbólguspá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27989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X:\Peningamál\2013\PM 2013#1\PNG\PM131_M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059" y="1280337"/>
            <a:ext cx="3949882" cy="42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Þjóðhags- og verðbólguspá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10502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X:\Peningamál\2013\PM 2013#1\PNG\PM131_M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44" y="1127950"/>
            <a:ext cx="4181511" cy="46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7777163" cy="609600"/>
          </a:xfrm>
        </p:spPr>
        <p:txBody>
          <a:bodyPr/>
          <a:lstStyle/>
          <a:p>
            <a:r>
              <a:rPr lang="is-IS" sz="2000" dirty="0" smtClean="0"/>
              <a:t>Þjóðhags- og verðbólguspá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26177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X:\Peningamál\2013\PM 2013#1\PNG\PM131_M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63" y="1207191"/>
            <a:ext cx="3962073" cy="444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7777163" cy="609600"/>
          </a:xfrm>
        </p:spPr>
        <p:txBody>
          <a:bodyPr/>
          <a:lstStyle/>
          <a:p>
            <a:r>
              <a:rPr lang="is-IS" sz="2000" dirty="0" smtClean="0"/>
              <a:t>Þjóðhags- og verðbólguspá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36352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X:\Peningamál\2013\PM 2013#1\PNG\PM131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35" y="969467"/>
            <a:ext cx="4157129" cy="491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Alþjóðleg efnahagsmál og utanríkisviðskipti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6111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X:\Peningamál\2013\PM 2013#1\PNG\PM131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73" y="1124743"/>
            <a:ext cx="4394853" cy="527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Alþjóðleg efnahagsmál og utanríkisviðskipti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23793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X:\Peningamál\2013\PM 2013#1\PNG\PM131_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343" y="890225"/>
            <a:ext cx="4041314" cy="507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Alþjóðleg efnahagsmál og utanríkisviðskipti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11646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X:\Peningamál\2013\PM 2013#1\PNG\PM131_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03" y="1052736"/>
            <a:ext cx="4339994" cy="520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Alþjóðleg efnahagsmál og utanríkisviðskipti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41568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Innlendir fjármálamarkaðir</a:t>
            </a:r>
            <a:endParaRPr lang="is-IS" sz="2000" dirty="0"/>
          </a:p>
        </p:txBody>
      </p:sp>
      <p:pic>
        <p:nvPicPr>
          <p:cNvPr id="8194" name="Picture 2" descr="X:\Peningamál\2013\PM 2013#1\PNG\PM131_M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81" y="786602"/>
            <a:ext cx="4010837" cy="528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7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X:\Peningamál\2013\PM 2013#1\PNG\PM131_M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33" y="836712"/>
            <a:ext cx="428513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Innlendir fjármálamarkaðir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18085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7705</TotalTime>
  <Words>89</Words>
  <Application>Microsoft Office PowerPoint</Application>
  <PresentationFormat>On-screen Show (4:3)</PresentationFormat>
  <Paragraphs>39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Peningamál 2013/1</vt:lpstr>
      <vt:lpstr>Alþjóðleg efnahagsmál og utanríkisviðskipti</vt:lpstr>
      <vt:lpstr>Alþjóðleg efnahagsmál og utanríkisviðskipti</vt:lpstr>
      <vt:lpstr>Alþjóðleg efnahagsmál og utanríkisviðskipti</vt:lpstr>
      <vt:lpstr>Alþjóðleg efnahagsmál og utanríkisviðskipti</vt:lpstr>
      <vt:lpstr>Alþjóðleg efnahagsmál og utanríkisviðskipti</vt:lpstr>
      <vt:lpstr>Alþjóðleg efnahagsmál og utanríkisviðskipti</vt:lpstr>
      <vt:lpstr>Innlendir fjármálamarkaðir</vt:lpstr>
      <vt:lpstr>Innlendir fjármálamarkaðir</vt:lpstr>
      <vt:lpstr>Innlendir fjármálamarkaðir</vt:lpstr>
      <vt:lpstr>Innlendir fjármálamarkaðir</vt:lpstr>
      <vt:lpstr>Innlendir fjármálamarkaðir</vt:lpstr>
      <vt:lpstr>Innlendir fjármálamarkaðir</vt:lpstr>
      <vt:lpstr>Innlendur þjóðarbúskapur</vt:lpstr>
      <vt:lpstr>Innlendur þjóðarbúskapur</vt:lpstr>
      <vt:lpstr>Innlendur þjóðarbúskapur</vt:lpstr>
      <vt:lpstr>Innlendur þjóðarbúskapur</vt:lpstr>
      <vt:lpstr>Innlendur þjóðarbúskapur</vt:lpstr>
      <vt:lpstr>Innlendur þjóðarbúskapur</vt:lpstr>
      <vt:lpstr>Innlendur þjóðarbúskapur</vt:lpstr>
      <vt:lpstr>Innlendur þjóðarbúskapur</vt:lpstr>
      <vt:lpstr>Innlendur þjóðarbúskapur</vt:lpstr>
      <vt:lpstr>Innlendur þjóðarbúskapur</vt:lpstr>
      <vt:lpstr>Innlendur þjóðarbúskapur</vt:lpstr>
      <vt:lpstr>Innlendur þjóðarbúskapur</vt:lpstr>
      <vt:lpstr>Verðbólga</vt:lpstr>
      <vt:lpstr>Verðbólga</vt:lpstr>
      <vt:lpstr>Verðbólga</vt:lpstr>
      <vt:lpstr>Verðbólga</vt:lpstr>
      <vt:lpstr>Verðbólga</vt:lpstr>
      <vt:lpstr>Verðbólga</vt:lpstr>
      <vt:lpstr>Þjóðhags- og verðbólguspá</vt:lpstr>
      <vt:lpstr>Þjóðhags- og verðbólguspá</vt:lpstr>
      <vt:lpstr>Þjóðhags- og verðbólguspá</vt:lpstr>
      <vt:lpstr>Þjóðhags- og verðbólguspá</vt:lpstr>
      <vt:lpstr>Þjóðhags- og verðbólguspá</vt:lpstr>
      <vt:lpstr>Þjóðhags- og verðbólguspá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Guðjón Emilsson</cp:lastModifiedBy>
  <cp:revision>151</cp:revision>
  <dcterms:created xsi:type="dcterms:W3CDTF">2006-03-23T10:35:51Z</dcterms:created>
  <dcterms:modified xsi:type="dcterms:W3CDTF">2013-02-13T12:44:57Z</dcterms:modified>
</cp:coreProperties>
</file>