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80" r:id="rId2"/>
    <p:sldId id="522" r:id="rId3"/>
    <p:sldId id="877" r:id="rId4"/>
    <p:sldId id="878" r:id="rId5"/>
    <p:sldId id="879" r:id="rId6"/>
    <p:sldId id="880" r:id="rId7"/>
    <p:sldId id="881" r:id="rId8"/>
    <p:sldId id="882" r:id="rId9"/>
    <p:sldId id="883" r:id="rId10"/>
    <p:sldId id="884" r:id="rId11"/>
    <p:sldId id="885" r:id="rId12"/>
    <p:sldId id="886" r:id="rId13"/>
    <p:sldId id="887" r:id="rId14"/>
    <p:sldId id="888" r:id="rId15"/>
    <p:sldId id="889" r:id="rId16"/>
    <p:sldId id="890" r:id="rId17"/>
    <p:sldId id="891" r:id="rId18"/>
    <p:sldId id="892" r:id="rId19"/>
    <p:sldId id="893" r:id="rId20"/>
    <p:sldId id="894" r:id="rId21"/>
    <p:sldId id="895" r:id="rId22"/>
    <p:sldId id="896" r:id="rId23"/>
    <p:sldId id="897" r:id="rId24"/>
    <p:sldId id="898" r:id="rId25"/>
    <p:sldId id="899" r:id="rId26"/>
    <p:sldId id="900" r:id="rId27"/>
    <p:sldId id="901" r:id="rId28"/>
    <p:sldId id="902" r:id="rId29"/>
    <p:sldId id="903" r:id="rId30"/>
    <p:sldId id="904" r:id="rId31"/>
    <p:sldId id="905" r:id="rId32"/>
    <p:sldId id="906" r:id="rId33"/>
    <p:sldId id="907" r:id="rId34"/>
    <p:sldId id="908" r:id="rId35"/>
    <p:sldId id="909" r:id="rId36"/>
    <p:sldId id="910" r:id="rId37"/>
    <p:sldId id="911" r:id="rId38"/>
    <p:sldId id="912" r:id="rId39"/>
    <p:sldId id="913" r:id="rId40"/>
    <p:sldId id="914" r:id="rId41"/>
    <p:sldId id="915" r:id="rId42"/>
    <p:sldId id="916" r:id="rId43"/>
    <p:sldId id="917" r:id="rId44"/>
    <p:sldId id="918" r:id="rId45"/>
    <p:sldId id="919" r:id="rId46"/>
    <p:sldId id="920" r:id="rId47"/>
    <p:sldId id="921" r:id="rId48"/>
    <p:sldId id="850" r:id="rId49"/>
    <p:sldId id="922" r:id="rId50"/>
    <p:sldId id="923" r:id="rId51"/>
    <p:sldId id="924" r:id="rId52"/>
    <p:sldId id="925" r:id="rId53"/>
    <p:sldId id="926" r:id="rId54"/>
    <p:sldId id="927" r:id="rId55"/>
    <p:sldId id="928" r:id="rId56"/>
    <p:sldId id="929" r:id="rId57"/>
    <p:sldId id="930" r:id="rId58"/>
    <p:sldId id="931" r:id="rId59"/>
    <p:sldId id="932" r:id="rId60"/>
    <p:sldId id="933" r:id="rId61"/>
    <p:sldId id="871" r:id="rId62"/>
    <p:sldId id="934" r:id="rId63"/>
    <p:sldId id="935" r:id="rId64"/>
    <p:sldId id="936" r:id="rId65"/>
    <p:sldId id="937" r:id="rId66"/>
    <p:sldId id="938" r:id="rId67"/>
    <p:sldId id="939" r:id="rId68"/>
    <p:sldId id="940" r:id="rId69"/>
    <p:sldId id="941" r:id="rId70"/>
    <p:sldId id="942" r:id="rId71"/>
    <p:sldId id="943" r:id="rId72"/>
    <p:sldId id="944" r:id="rId73"/>
    <p:sldId id="945" r:id="rId74"/>
    <p:sldId id="946" r:id="rId75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6473" autoAdjust="0"/>
  </p:normalViewPr>
  <p:slideViewPr>
    <p:cSldViewPr>
      <p:cViewPr varScale="1">
        <p:scale>
          <a:sx n="83" d="100"/>
          <a:sy n="83" d="100"/>
        </p:scale>
        <p:origin x="744" y="102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15.3.2022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3/15/2022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3/15/2022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3/15/2022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16. mars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Fjármálastöðugleiki 2022/1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4DB205A-883C-4BCA-81A8-6F5E55B18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2029963"/>
            <a:ext cx="5108458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08F26B1-E494-415F-A63C-85D286650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302759"/>
            <a:ext cx="5065786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57E5DF33-C4F8-4804-8592-B385266DF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83" y="1958334"/>
            <a:ext cx="5145034" cy="5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3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1B492F1-4060-4B37-886B-D364DE63D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1889754"/>
            <a:ext cx="5010922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BF2414A-53C4-4DFA-964D-A92C50E48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2118355"/>
            <a:ext cx="5138938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F7AE6B5-6E9D-416A-90A0-0F90B76978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2061967"/>
            <a:ext cx="5126746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5E51A6A-700F-4AD9-B5C1-8377FB245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79" y="2189983"/>
            <a:ext cx="4980442" cy="47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00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557BEF14-DB42-4188-A1E2-39AA16334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94" y="2295139"/>
            <a:ext cx="5181611" cy="45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4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1AC3F70-52EC-4C70-A7CE-289507EB1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191507"/>
            <a:ext cx="5160274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5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42A89B8-73C5-41D2-812B-4AC66CA28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328667"/>
            <a:ext cx="5017018" cy="4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3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6828D-03D3-491D-BA39-8F1D69F22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57039"/>
            <a:ext cx="5023114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5EE4A10-A428-41A0-8016-EB86BE589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2014723"/>
            <a:ext cx="5187707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F8B5B69-60F1-429E-AB5D-F5334EB0F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2145787"/>
            <a:ext cx="5196851" cy="4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7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6A5297D-A01F-4174-AAAF-04A160ADF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302759"/>
            <a:ext cx="511455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81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2ADC25A-BAB0-414B-A6BE-7BE49E9E7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1994911"/>
            <a:ext cx="5010922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23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FE60B56-69BC-4966-ADE6-62857E959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43679"/>
            <a:ext cx="5032258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06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CE06CD4-7A34-4B1A-A788-28F9C6179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2272279"/>
            <a:ext cx="5202947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8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8526C2A-3497-46EB-AE78-88068F5BB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1845558"/>
            <a:ext cx="5184659" cy="54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96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E7E6538-3588-472A-94B8-5EE420347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824222"/>
            <a:ext cx="5013970" cy="54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07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7FD796A-0211-4ADA-8644-9F7294D81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716018"/>
            <a:ext cx="5105410" cy="57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0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F4BD5F2-BFB9-4A77-AE93-7E1AE7860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1537710"/>
            <a:ext cx="5044450" cy="60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87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A4AFD1C1-534A-473A-9C73-2941D15C2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462779"/>
            <a:ext cx="5013970" cy="42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4612575-5912-4F9E-8E98-A0F853FFF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249419"/>
            <a:ext cx="5029210" cy="46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2356636-E137-4463-9E4B-DEB1FF3C7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81779"/>
            <a:ext cx="5050546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3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612EC121-014E-4C3E-B2E9-D61363F8A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130547"/>
            <a:ext cx="5035306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48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39BD1D5-AB6D-474F-AFB3-4451965F7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520946"/>
            <a:ext cx="5020066" cy="61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27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62BD-7DDA-46BA-962B-752A9FCDB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89754"/>
            <a:ext cx="5032258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7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E254FA1-5441-4A76-98DA-7A5903968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12614"/>
            <a:ext cx="5041402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46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4066B3E-3412-43A8-B0CC-83D751F40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081779"/>
            <a:ext cx="5114554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71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B388BBE-B141-4753-B909-6DFC14D1E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49775"/>
            <a:ext cx="503225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522D243-CBDD-49CA-91EC-E704B0EAD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415535"/>
            <a:ext cx="5044450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19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7ACD0DD-AB30-415B-B873-92205F4A6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293615"/>
            <a:ext cx="506883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8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85CD36-1DEC-44C2-A956-3258F3996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1830318"/>
            <a:ext cx="5081026" cy="54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14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CEC1090-1777-4616-8433-E7780CEC3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139691"/>
            <a:ext cx="5023114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51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3A22F52-545C-479C-AF71-9FE28395F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296663"/>
            <a:ext cx="5068834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6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6F89777-2C55-4645-86D2-353EEC0DF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594098"/>
            <a:ext cx="5041402" cy="59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80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F383177-0521-4C32-89DC-5905B5791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962906"/>
            <a:ext cx="5126746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57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6069832-9B38-4477-B893-C4879500A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1935474"/>
            <a:ext cx="5196851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0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6CF866F-6C2A-431A-83B0-44A890D5E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54" y="2179315"/>
            <a:ext cx="5212091" cy="47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73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191AA7B-4372-48DB-994F-D47342CB9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026915"/>
            <a:ext cx="5120650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20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2C1CD53-B926-416D-9A8D-A6E6E152A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58" y="1926330"/>
            <a:ext cx="5300483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7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E4D66AC-59B2-4DD4-AE1D-C4DD06DF7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47" y="1633722"/>
            <a:ext cx="4959106" cy="58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1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08D5EC2-2542-4502-8EE9-BC4234E61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119879"/>
            <a:ext cx="5050546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6FA4316-EBF7-475C-BEE0-DDD663C88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133595"/>
            <a:ext cx="5081026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6ACD436-244A-4ADD-963A-C5379EB4B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153407"/>
            <a:ext cx="5047498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3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598EF-8D5C-4E71-9860-2AB12B719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66" y="1648962"/>
            <a:ext cx="5248667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06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417D158-D829-4BEF-A150-A10B99800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15" y="1944618"/>
            <a:ext cx="4937770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22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75016CA-B95B-47C0-BF89-71C97D2B5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912614"/>
            <a:ext cx="5007874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3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7AA5F8-DF70-432A-92DA-7861F072D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9" y="2167123"/>
            <a:ext cx="4949962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44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851E909-895E-45F6-836B-9A89B7B2C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53407"/>
            <a:ext cx="5032258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15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5A6D904-FAA9-4294-982F-04D19B2E7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994911"/>
            <a:ext cx="5032258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7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BDF5689-9B98-4785-A993-24511BAAB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2141215"/>
            <a:ext cx="5138938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13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343ADEA-40E7-41F0-BAB4-B026D086D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49775"/>
            <a:ext cx="503225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39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C2F5AF2-521B-4737-95F7-10C243235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89983"/>
            <a:ext cx="5032258" cy="47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FB90F3A-E67D-43A6-B2CB-5A43F0BB7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59" y="1857750"/>
            <a:ext cx="4995682" cy="5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21096ED9-750A-44CC-9865-2610C90A2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694682"/>
            <a:ext cx="5087122" cy="57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84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D96D59F-587E-43CB-88C7-4A8C804F0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99" y="2360671"/>
            <a:ext cx="5117602" cy="44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2A2871B-EDEC-4BE7-940F-6629E88FD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197603"/>
            <a:ext cx="5081026" cy="47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752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3DA27E9-8B38-4669-909C-40C617728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78" y="2432299"/>
            <a:ext cx="5209043" cy="42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98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676896A-F56B-4201-97D9-4BBFA5642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1958334"/>
            <a:ext cx="4962154" cy="5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38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E3C3F-D610-45C2-8A59-1B69C3ECB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15" y="2211319"/>
            <a:ext cx="4937770" cy="47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45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8253CE3-FE85-413F-A112-9458DEC5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83" y="1764786"/>
            <a:ext cx="4840234" cy="56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60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82EF1-85C6-4643-B700-CE5035C15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07103"/>
            <a:ext cx="5020066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732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8115800-0553-44F5-A5AA-EF58F359C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909566"/>
            <a:ext cx="5023114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6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495D727-3261-432A-A250-954738D24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5" y="1869942"/>
            <a:ext cx="4953010" cy="5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19FB420-9164-4B52-8214-5A00B1355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2497832"/>
            <a:ext cx="5007874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021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62535AD-8E36-4AE8-96A0-A496BCA83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05129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0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9ECEF-A54F-4135-9738-B955520DD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45203"/>
            <a:ext cx="5023114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59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012437A-7F5C-4D6C-B648-EC564B753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40631"/>
            <a:ext cx="5020066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384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B83C0A66-C26B-4871-B2F6-354C826DD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964430"/>
            <a:ext cx="5007874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1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375C698-D5ED-41CA-8A8B-EF519D136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795266"/>
            <a:ext cx="5020066" cy="55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0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E27DC-4655-4395-AFD6-FCFC9C88B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600194"/>
            <a:ext cx="5038354" cy="5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638B87C-E5E0-44E5-BC0B-8C39EF15A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2008627"/>
            <a:ext cx="5135890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50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</Words>
  <Application>Microsoft Office PowerPoint</Application>
  <PresentationFormat>Custom</PresentationFormat>
  <Paragraphs>76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2022-03-15T20:50:53Z</dcterms:modified>
</cp:coreProperties>
</file>