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0"/>
  </p:notesMasterIdLst>
  <p:handoutMasterIdLst>
    <p:handoutMasterId r:id="rId151"/>
  </p:handoutMasterIdLst>
  <p:sldIdLst>
    <p:sldId id="280" r:id="rId2"/>
    <p:sldId id="522" r:id="rId3"/>
    <p:sldId id="647" r:id="rId4"/>
    <p:sldId id="565" r:id="rId5"/>
    <p:sldId id="566" r:id="rId6"/>
    <p:sldId id="567" r:id="rId7"/>
    <p:sldId id="569" r:id="rId8"/>
    <p:sldId id="570" r:id="rId9"/>
    <p:sldId id="571" r:id="rId10"/>
    <p:sldId id="572" r:id="rId11"/>
    <p:sldId id="573" r:id="rId12"/>
    <p:sldId id="575" r:id="rId13"/>
    <p:sldId id="576" r:id="rId14"/>
    <p:sldId id="577" r:id="rId15"/>
    <p:sldId id="457" r:id="rId16"/>
    <p:sldId id="590" r:id="rId17"/>
    <p:sldId id="591" r:id="rId18"/>
    <p:sldId id="592" r:id="rId19"/>
    <p:sldId id="593" r:id="rId20"/>
    <p:sldId id="594" r:id="rId21"/>
    <p:sldId id="595" r:id="rId22"/>
    <p:sldId id="596" r:id="rId23"/>
    <p:sldId id="597" r:id="rId24"/>
    <p:sldId id="598" r:id="rId25"/>
    <p:sldId id="599" r:id="rId26"/>
    <p:sldId id="600" r:id="rId27"/>
    <p:sldId id="601" r:id="rId28"/>
    <p:sldId id="602" r:id="rId29"/>
    <p:sldId id="603" r:id="rId30"/>
    <p:sldId id="604" r:id="rId31"/>
    <p:sldId id="605" r:id="rId32"/>
    <p:sldId id="606" r:id="rId33"/>
    <p:sldId id="648" r:id="rId34"/>
    <p:sldId id="685" r:id="rId35"/>
    <p:sldId id="686" r:id="rId36"/>
    <p:sldId id="485" r:id="rId37"/>
    <p:sldId id="608" r:id="rId38"/>
    <p:sldId id="609" r:id="rId39"/>
    <p:sldId id="610" r:id="rId40"/>
    <p:sldId id="611" r:id="rId41"/>
    <p:sldId id="612" r:id="rId42"/>
    <p:sldId id="613" r:id="rId43"/>
    <p:sldId id="614" r:id="rId44"/>
    <p:sldId id="615" r:id="rId45"/>
    <p:sldId id="616" r:id="rId46"/>
    <p:sldId id="617" r:id="rId47"/>
    <p:sldId id="618" r:id="rId48"/>
    <p:sldId id="619" r:id="rId49"/>
    <p:sldId id="620" r:id="rId50"/>
    <p:sldId id="621" r:id="rId51"/>
    <p:sldId id="622" r:id="rId52"/>
    <p:sldId id="623" r:id="rId53"/>
    <p:sldId id="624" r:id="rId54"/>
    <p:sldId id="625" r:id="rId55"/>
    <p:sldId id="626" r:id="rId56"/>
    <p:sldId id="627" r:id="rId57"/>
    <p:sldId id="649" r:id="rId58"/>
    <p:sldId id="650" r:id="rId59"/>
    <p:sldId id="687" r:id="rId60"/>
    <p:sldId id="688" r:id="rId61"/>
    <p:sldId id="689" r:id="rId62"/>
    <p:sldId id="690" r:id="rId63"/>
    <p:sldId id="691" r:id="rId64"/>
    <p:sldId id="692" r:id="rId65"/>
    <p:sldId id="693" r:id="rId66"/>
    <p:sldId id="694" r:id="rId67"/>
    <p:sldId id="695" r:id="rId68"/>
    <p:sldId id="696" r:id="rId69"/>
    <p:sldId id="697" r:id="rId70"/>
    <p:sldId id="698" r:id="rId71"/>
    <p:sldId id="699" r:id="rId72"/>
    <p:sldId id="367" r:id="rId73"/>
    <p:sldId id="523" r:id="rId74"/>
    <p:sldId id="524" r:id="rId75"/>
    <p:sldId id="525" r:id="rId76"/>
    <p:sldId id="526" r:id="rId77"/>
    <p:sldId id="527" r:id="rId78"/>
    <p:sldId id="528" r:id="rId79"/>
    <p:sldId id="529" r:id="rId80"/>
    <p:sldId id="530" r:id="rId81"/>
    <p:sldId id="531" r:id="rId82"/>
    <p:sldId id="532" r:id="rId83"/>
    <p:sldId id="533" r:id="rId84"/>
    <p:sldId id="534" r:id="rId85"/>
    <p:sldId id="535" r:id="rId86"/>
    <p:sldId id="536" r:id="rId87"/>
    <p:sldId id="537" r:id="rId88"/>
    <p:sldId id="538" r:id="rId89"/>
    <p:sldId id="539" r:id="rId90"/>
    <p:sldId id="540" r:id="rId91"/>
    <p:sldId id="541" r:id="rId92"/>
    <p:sldId id="542" r:id="rId93"/>
    <p:sldId id="543" r:id="rId94"/>
    <p:sldId id="544" r:id="rId95"/>
    <p:sldId id="545" r:id="rId96"/>
    <p:sldId id="546" r:id="rId97"/>
    <p:sldId id="547" r:id="rId98"/>
    <p:sldId id="548" r:id="rId99"/>
    <p:sldId id="549" r:id="rId100"/>
    <p:sldId id="550" r:id="rId101"/>
    <p:sldId id="551" r:id="rId102"/>
    <p:sldId id="552" r:id="rId103"/>
    <p:sldId id="553" r:id="rId104"/>
    <p:sldId id="554" r:id="rId105"/>
    <p:sldId id="555" r:id="rId106"/>
    <p:sldId id="556" r:id="rId107"/>
    <p:sldId id="557" r:id="rId108"/>
    <p:sldId id="651" r:id="rId109"/>
    <p:sldId id="652" r:id="rId110"/>
    <p:sldId id="653" r:id="rId111"/>
    <p:sldId id="654" r:id="rId112"/>
    <p:sldId id="655" r:id="rId113"/>
    <p:sldId id="656" r:id="rId114"/>
    <p:sldId id="657" r:id="rId115"/>
    <p:sldId id="658" r:id="rId116"/>
    <p:sldId id="659" r:id="rId117"/>
    <p:sldId id="558" r:id="rId118"/>
    <p:sldId id="559" r:id="rId119"/>
    <p:sldId id="560" r:id="rId120"/>
    <p:sldId id="561" r:id="rId121"/>
    <p:sldId id="562" r:id="rId122"/>
    <p:sldId id="660" r:id="rId123"/>
    <p:sldId id="661" r:id="rId124"/>
    <p:sldId id="662" r:id="rId125"/>
    <p:sldId id="663" r:id="rId126"/>
    <p:sldId id="563" r:id="rId127"/>
    <p:sldId id="664" r:id="rId128"/>
    <p:sldId id="665" r:id="rId129"/>
    <p:sldId id="666" r:id="rId130"/>
    <p:sldId id="667" r:id="rId131"/>
    <p:sldId id="564" r:id="rId132"/>
    <p:sldId id="668" r:id="rId133"/>
    <p:sldId id="669" r:id="rId134"/>
    <p:sldId id="670" r:id="rId135"/>
    <p:sldId id="671" r:id="rId136"/>
    <p:sldId id="672" r:id="rId137"/>
    <p:sldId id="673" r:id="rId138"/>
    <p:sldId id="674" r:id="rId139"/>
    <p:sldId id="675" r:id="rId140"/>
    <p:sldId id="676" r:id="rId141"/>
    <p:sldId id="677" r:id="rId142"/>
    <p:sldId id="678" r:id="rId143"/>
    <p:sldId id="679" r:id="rId144"/>
    <p:sldId id="680" r:id="rId145"/>
    <p:sldId id="681" r:id="rId146"/>
    <p:sldId id="682" r:id="rId147"/>
    <p:sldId id="683" r:id="rId148"/>
    <p:sldId id="684" r:id="rId149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6473" autoAdjust="0"/>
  </p:normalViewPr>
  <p:slideViewPr>
    <p:cSldViewPr>
      <p:cViewPr varScale="1">
        <p:scale>
          <a:sx n="88" d="100"/>
          <a:sy n="88" d="100"/>
        </p:scale>
        <p:origin x="475" y="82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handoutMaster" Target="handoutMasters/handoutMaster1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16.10.2019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10/16/2019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10/16/2019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10/16/2019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9</a:t>
            </a:r>
            <a:r>
              <a:rPr lang="is-IS" dirty="0" smtClean="0"/>
              <a:t>. október 2019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Fjármálastöðugleiki 2019/2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04" y="2363719"/>
            <a:ext cx="3986792" cy="44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71" y="2420107"/>
            <a:ext cx="4803658" cy="43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406391"/>
            <a:ext cx="4593345" cy="43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796790"/>
            <a:ext cx="4090424" cy="55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11446"/>
            <a:ext cx="4008128" cy="57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764786"/>
            <a:ext cx="4093472" cy="56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057400"/>
            <a:ext cx="2974849" cy="558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40" y="2252467"/>
            <a:ext cx="4172720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3" y="2250943"/>
            <a:ext cx="4261113" cy="4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97" y="2189983"/>
            <a:ext cx="3124206" cy="47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609338"/>
            <a:ext cx="4093472" cy="59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3" y="1991863"/>
            <a:ext cx="4261113" cy="51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00" y="2034535"/>
            <a:ext cx="4127000" cy="50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8" y="1982718"/>
            <a:ext cx="3998984" cy="51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48" y="2135119"/>
            <a:ext cx="4044704" cy="48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1627626"/>
            <a:ext cx="3925832" cy="58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182363"/>
            <a:ext cx="4008128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018025"/>
            <a:ext cx="4093472" cy="71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46" y="3182109"/>
            <a:ext cx="2051308" cy="27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20234"/>
            <a:ext cx="4093472" cy="53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1723638"/>
            <a:ext cx="4117856" cy="56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6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575810"/>
            <a:ext cx="4221489" cy="59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1661154"/>
            <a:ext cx="4117856" cy="58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095495"/>
            <a:ext cx="4084328" cy="49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5" y="2188459"/>
            <a:ext cx="4236729" cy="47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539234"/>
            <a:ext cx="4011176" cy="60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39" y="1682490"/>
            <a:ext cx="4325121" cy="577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4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400549"/>
            <a:ext cx="4154432" cy="63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5" y="2090923"/>
            <a:ext cx="4404369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171695"/>
            <a:ext cx="4011176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0" y="1699254"/>
            <a:ext cx="4142240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52" y="2180839"/>
            <a:ext cx="4056896" cy="47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5" y="1842510"/>
            <a:ext cx="4267209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07" y="1450841"/>
            <a:ext cx="4532385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47" y="1559046"/>
            <a:ext cx="4425705" cy="60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1351781"/>
            <a:ext cx="4224537" cy="644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293615"/>
            <a:ext cx="3922784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96" y="2171695"/>
            <a:ext cx="4114808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62551"/>
            <a:ext cx="4096520" cy="48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369815"/>
            <a:ext cx="4090424" cy="44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98187"/>
            <a:ext cx="4093472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67" y="2267707"/>
            <a:ext cx="4562865" cy="4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58563"/>
            <a:ext cx="4093472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60" y="2086351"/>
            <a:ext cx="4157480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1644390"/>
            <a:ext cx="4111760" cy="5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67" y="1877562"/>
            <a:ext cx="4181865" cy="5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90923"/>
            <a:ext cx="4008128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89754"/>
            <a:ext cx="4008128" cy="53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24" y="2014723"/>
            <a:ext cx="4047752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11675"/>
            <a:ext cx="4008128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24" y="2011675"/>
            <a:ext cx="4047752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882134"/>
            <a:ext cx="4090424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007103"/>
            <a:ext cx="4090424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02531"/>
            <a:ext cx="4008128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635246"/>
            <a:ext cx="4011176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2235703"/>
            <a:ext cx="4050800" cy="46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56" y="2039107"/>
            <a:ext cx="3916688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1982718"/>
            <a:ext cx="4069088" cy="51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153407"/>
            <a:ext cx="4319025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2159503"/>
            <a:ext cx="4072136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1895850"/>
            <a:ext cx="4053848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99483"/>
            <a:ext cx="4093472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4" y="2424679"/>
            <a:ext cx="4108712" cy="42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2217415"/>
            <a:ext cx="4002032" cy="47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461255"/>
            <a:ext cx="4069088" cy="42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39" y="1754118"/>
            <a:ext cx="4248921" cy="56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241799"/>
            <a:ext cx="4096520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1647438"/>
            <a:ext cx="4120904" cy="58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659630"/>
            <a:ext cx="4066040" cy="58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79" y="1996435"/>
            <a:ext cx="4370841" cy="51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71" y="1991863"/>
            <a:ext cx="4194057" cy="51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51" y="1929378"/>
            <a:ext cx="4285497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969002"/>
            <a:ext cx="4096520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60" y="2058919"/>
            <a:ext cx="4081280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2118355"/>
            <a:ext cx="4657353" cy="49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51" y="1996435"/>
            <a:ext cx="4361697" cy="51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1981200"/>
            <a:ext cx="4069088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481321"/>
            <a:ext cx="4093472" cy="61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51" y="2049775"/>
            <a:ext cx="4361697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863846"/>
            <a:ext cx="4319025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68" y="2103115"/>
            <a:ext cx="4105664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36" y="2299711"/>
            <a:ext cx="4160528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1955286"/>
            <a:ext cx="4053848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87875"/>
            <a:ext cx="4093472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92" y="2119879"/>
            <a:ext cx="4102616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16602"/>
            <a:ext cx="4008128" cy="551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99838"/>
            <a:ext cx="4008128" cy="55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71" y="2066539"/>
            <a:ext cx="4422657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036059"/>
            <a:ext cx="4319025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665726"/>
            <a:ext cx="4096520" cy="58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5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01591"/>
            <a:ext cx="4093472" cy="49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3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1755642"/>
            <a:ext cx="4099568" cy="56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022343"/>
            <a:ext cx="4309881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2069587"/>
            <a:ext cx="4111760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68" y="2170171"/>
            <a:ext cx="4029464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07" y="1499609"/>
            <a:ext cx="4303785" cy="61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1679442"/>
            <a:ext cx="3925832" cy="57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2654804"/>
            <a:ext cx="4111760" cy="38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00" y="2668520"/>
            <a:ext cx="3898400" cy="38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667000"/>
            <a:ext cx="2754503" cy="38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066539"/>
            <a:ext cx="4319025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2270755"/>
            <a:ext cx="4066040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2124451"/>
            <a:ext cx="4072136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9" y="2089399"/>
            <a:ext cx="4294641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0" y="2269231"/>
            <a:ext cx="4142240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75" y="1994911"/>
            <a:ext cx="4282449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1994911"/>
            <a:ext cx="4069088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225035"/>
            <a:ext cx="4069088" cy="46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88" y="2458207"/>
            <a:ext cx="4166624" cy="42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0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91" y="1969002"/>
            <a:ext cx="4255017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60" y="1828794"/>
            <a:ext cx="4157480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59" y="2020819"/>
            <a:ext cx="4462281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9" y="2031487"/>
            <a:ext cx="4294641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11" y="1943094"/>
            <a:ext cx="4315977" cy="52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59" y="2127499"/>
            <a:ext cx="4462281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2232655"/>
            <a:ext cx="4099568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398771"/>
            <a:ext cx="4093472" cy="43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64" y="1635246"/>
            <a:ext cx="4017272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426203"/>
            <a:ext cx="4011176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31131"/>
            <a:ext cx="4093472" cy="46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63135"/>
            <a:ext cx="4319025" cy="4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54" y="1833366"/>
            <a:ext cx="5745492" cy="54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40" y="2022343"/>
            <a:ext cx="4172720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301235"/>
            <a:ext cx="4319025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921758"/>
            <a:ext cx="4309881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7" y="1818126"/>
            <a:ext cx="4410465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47" y="1949190"/>
            <a:ext cx="4273305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9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23" y="1824222"/>
            <a:ext cx="4733554" cy="54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639818"/>
            <a:ext cx="4011176" cy="58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502404"/>
            <a:ext cx="4093472" cy="41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47" y="2365243"/>
            <a:ext cx="4349505" cy="44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64" y="2087875"/>
            <a:ext cx="3941072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2264659"/>
            <a:ext cx="4072136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2295139"/>
            <a:ext cx="4053848" cy="45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51" y="1930902"/>
            <a:ext cx="4285497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944618"/>
            <a:ext cx="4090424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057400"/>
            <a:ext cx="4319025" cy="48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5" y="2317999"/>
            <a:ext cx="4495809" cy="4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264659"/>
            <a:ext cx="4096520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2415535"/>
            <a:ext cx="4117856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257039"/>
            <a:ext cx="4069088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72" y="2026915"/>
            <a:ext cx="4117856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52" y="1773930"/>
            <a:ext cx="4133096" cy="55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5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55" y="2162551"/>
            <a:ext cx="4526289" cy="48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2013199"/>
            <a:ext cx="4379985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9" y="2110735"/>
            <a:ext cx="4447041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2058919"/>
            <a:ext cx="4657353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7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375</Words>
  <Application>Microsoft Office PowerPoint</Application>
  <PresentationFormat>Custom</PresentationFormat>
  <Paragraphs>150</Paragraphs>
  <Slides>148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1" baseType="lpstr">
      <vt:lpstr>Arial</vt:lpstr>
      <vt:lpstr>Calibri</vt:lpstr>
      <vt:lpstr>Office Theme</vt:lpstr>
      <vt:lpstr>PowerPoint Presentation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2019-10-16T16:04:13Z</dcterms:modified>
</cp:coreProperties>
</file>