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2"/>
  </p:notesMasterIdLst>
  <p:handoutMasterIdLst>
    <p:handoutMasterId r:id="rId153"/>
  </p:handoutMasterIdLst>
  <p:sldIdLst>
    <p:sldId id="280" r:id="rId2"/>
    <p:sldId id="522" r:id="rId3"/>
    <p:sldId id="647" r:id="rId4"/>
    <p:sldId id="565" r:id="rId5"/>
    <p:sldId id="566" r:id="rId6"/>
    <p:sldId id="567" r:id="rId7"/>
    <p:sldId id="569" r:id="rId8"/>
    <p:sldId id="570" r:id="rId9"/>
    <p:sldId id="571" r:id="rId10"/>
    <p:sldId id="572" r:id="rId11"/>
    <p:sldId id="573" r:id="rId12"/>
    <p:sldId id="574" r:id="rId13"/>
    <p:sldId id="575" r:id="rId14"/>
    <p:sldId id="576" r:id="rId15"/>
    <p:sldId id="577" r:id="rId16"/>
    <p:sldId id="578" r:id="rId17"/>
    <p:sldId id="579" r:id="rId18"/>
    <p:sldId id="457" r:id="rId19"/>
    <p:sldId id="590" r:id="rId20"/>
    <p:sldId id="591" r:id="rId21"/>
    <p:sldId id="592" r:id="rId22"/>
    <p:sldId id="593" r:id="rId23"/>
    <p:sldId id="594" r:id="rId24"/>
    <p:sldId id="595" r:id="rId25"/>
    <p:sldId id="596" r:id="rId26"/>
    <p:sldId id="597" r:id="rId27"/>
    <p:sldId id="598" r:id="rId28"/>
    <p:sldId id="599" r:id="rId29"/>
    <p:sldId id="600" r:id="rId30"/>
    <p:sldId id="601" r:id="rId31"/>
    <p:sldId id="602" r:id="rId32"/>
    <p:sldId id="603" r:id="rId33"/>
    <p:sldId id="604" r:id="rId34"/>
    <p:sldId id="605" r:id="rId35"/>
    <p:sldId id="606" r:id="rId36"/>
    <p:sldId id="648" r:id="rId37"/>
    <p:sldId id="485" r:id="rId38"/>
    <p:sldId id="608" r:id="rId39"/>
    <p:sldId id="609" r:id="rId40"/>
    <p:sldId id="610" r:id="rId41"/>
    <p:sldId id="611" r:id="rId42"/>
    <p:sldId id="612" r:id="rId43"/>
    <p:sldId id="613" r:id="rId44"/>
    <p:sldId id="614" r:id="rId45"/>
    <p:sldId id="615" r:id="rId46"/>
    <p:sldId id="616" r:id="rId47"/>
    <p:sldId id="617" r:id="rId48"/>
    <p:sldId id="618" r:id="rId49"/>
    <p:sldId id="619" r:id="rId50"/>
    <p:sldId id="620" r:id="rId51"/>
    <p:sldId id="621" r:id="rId52"/>
    <p:sldId id="622" r:id="rId53"/>
    <p:sldId id="623" r:id="rId54"/>
    <p:sldId id="624" r:id="rId55"/>
    <p:sldId id="625" r:id="rId56"/>
    <p:sldId id="626" r:id="rId57"/>
    <p:sldId id="627" r:id="rId58"/>
    <p:sldId id="649" r:id="rId59"/>
    <p:sldId id="650" r:id="rId60"/>
    <p:sldId id="510" r:id="rId61"/>
    <p:sldId id="628" r:id="rId62"/>
    <p:sldId id="629" r:id="rId63"/>
    <p:sldId id="630" r:id="rId64"/>
    <p:sldId id="631" r:id="rId65"/>
    <p:sldId id="632" r:id="rId66"/>
    <p:sldId id="633" r:id="rId67"/>
    <p:sldId id="634" r:id="rId68"/>
    <p:sldId id="635" r:id="rId69"/>
    <p:sldId id="636" r:id="rId70"/>
    <p:sldId id="637" r:id="rId71"/>
    <p:sldId id="638" r:id="rId72"/>
    <p:sldId id="639" r:id="rId73"/>
    <p:sldId id="640" r:id="rId74"/>
    <p:sldId id="367" r:id="rId75"/>
    <p:sldId id="523" r:id="rId76"/>
    <p:sldId id="524" r:id="rId77"/>
    <p:sldId id="525" r:id="rId78"/>
    <p:sldId id="526" r:id="rId79"/>
    <p:sldId id="527" r:id="rId80"/>
    <p:sldId id="528" r:id="rId81"/>
    <p:sldId id="529" r:id="rId82"/>
    <p:sldId id="530" r:id="rId83"/>
    <p:sldId id="531" r:id="rId84"/>
    <p:sldId id="532" r:id="rId85"/>
    <p:sldId id="533" r:id="rId86"/>
    <p:sldId id="534" r:id="rId87"/>
    <p:sldId id="535" r:id="rId88"/>
    <p:sldId id="536" r:id="rId89"/>
    <p:sldId id="537" r:id="rId90"/>
    <p:sldId id="538" r:id="rId91"/>
    <p:sldId id="539" r:id="rId92"/>
    <p:sldId id="540" r:id="rId93"/>
    <p:sldId id="541" r:id="rId94"/>
    <p:sldId id="542" r:id="rId95"/>
    <p:sldId id="543" r:id="rId96"/>
    <p:sldId id="544" r:id="rId97"/>
    <p:sldId id="545" r:id="rId98"/>
    <p:sldId id="546" r:id="rId99"/>
    <p:sldId id="547" r:id="rId100"/>
    <p:sldId id="548" r:id="rId101"/>
    <p:sldId id="549" r:id="rId102"/>
    <p:sldId id="550" r:id="rId103"/>
    <p:sldId id="551" r:id="rId104"/>
    <p:sldId id="552" r:id="rId105"/>
    <p:sldId id="553" r:id="rId106"/>
    <p:sldId id="554" r:id="rId107"/>
    <p:sldId id="555" r:id="rId108"/>
    <p:sldId id="556" r:id="rId109"/>
    <p:sldId id="557" r:id="rId110"/>
    <p:sldId id="651" r:id="rId111"/>
    <p:sldId id="652" r:id="rId112"/>
    <p:sldId id="653" r:id="rId113"/>
    <p:sldId id="654" r:id="rId114"/>
    <p:sldId id="655" r:id="rId115"/>
    <p:sldId id="656" r:id="rId116"/>
    <p:sldId id="657" r:id="rId117"/>
    <p:sldId id="658" r:id="rId118"/>
    <p:sldId id="659" r:id="rId119"/>
    <p:sldId id="558" r:id="rId120"/>
    <p:sldId id="559" r:id="rId121"/>
    <p:sldId id="560" r:id="rId122"/>
    <p:sldId id="561" r:id="rId123"/>
    <p:sldId id="562" r:id="rId124"/>
    <p:sldId id="660" r:id="rId125"/>
    <p:sldId id="661" r:id="rId126"/>
    <p:sldId id="662" r:id="rId127"/>
    <p:sldId id="663" r:id="rId128"/>
    <p:sldId id="563" r:id="rId129"/>
    <p:sldId id="664" r:id="rId130"/>
    <p:sldId id="665" r:id="rId131"/>
    <p:sldId id="666" r:id="rId132"/>
    <p:sldId id="667" r:id="rId133"/>
    <p:sldId id="564" r:id="rId134"/>
    <p:sldId id="668" r:id="rId135"/>
    <p:sldId id="669" r:id="rId136"/>
    <p:sldId id="670" r:id="rId137"/>
    <p:sldId id="671" r:id="rId138"/>
    <p:sldId id="672" r:id="rId139"/>
    <p:sldId id="673" r:id="rId140"/>
    <p:sldId id="674" r:id="rId141"/>
    <p:sldId id="675" r:id="rId142"/>
    <p:sldId id="676" r:id="rId143"/>
    <p:sldId id="677" r:id="rId144"/>
    <p:sldId id="678" r:id="rId145"/>
    <p:sldId id="679" r:id="rId146"/>
    <p:sldId id="680" r:id="rId147"/>
    <p:sldId id="681" r:id="rId148"/>
    <p:sldId id="682" r:id="rId149"/>
    <p:sldId id="683" r:id="rId150"/>
    <p:sldId id="684" r:id="rId151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6473" autoAdjust="0"/>
  </p:normalViewPr>
  <p:slideViewPr>
    <p:cSldViewPr>
      <p:cViewPr varScale="1">
        <p:scale>
          <a:sx n="65" d="100"/>
          <a:sy n="65" d="100"/>
        </p:scale>
        <p:origin x="642" y="72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commentAuthors" Target="commentAuthor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7.11.2019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11/7/2019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11/7/2019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11/7/2019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11/7/2019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11/7/2019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11/7/2019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11/7/2019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11/7/2019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smtClean="0"/>
              <a:t>4. </a:t>
            </a:r>
            <a:r>
              <a:rPr lang="is-IS" dirty="0"/>
              <a:t>a</a:t>
            </a:r>
            <a:r>
              <a:rPr lang="is-IS" dirty="0" smtClean="0"/>
              <a:t>príl 2019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Fjármálastöðugleiki 2019/1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8" y="2074159"/>
            <a:ext cx="4120904" cy="49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5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642" y="2101287"/>
            <a:ext cx="4458716" cy="49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3" y="2325619"/>
            <a:ext cx="4657353" cy="44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7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71" y="2415535"/>
            <a:ext cx="4803658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27" y="2360671"/>
            <a:ext cx="4593345" cy="44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1799838"/>
            <a:ext cx="4090424" cy="55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05350"/>
            <a:ext cx="4008128" cy="57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1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23" y="1481321"/>
            <a:ext cx="4200153" cy="61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7" y="1967478"/>
            <a:ext cx="2743206" cy="520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20" y="2322571"/>
            <a:ext cx="4111760" cy="44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43" y="2247895"/>
            <a:ext cx="4261113" cy="46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5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1813554"/>
            <a:ext cx="4379985" cy="551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6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37" y="2197603"/>
            <a:ext cx="2865126" cy="47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612386"/>
            <a:ext cx="4093472" cy="59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4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76" y="2122927"/>
            <a:ext cx="4130048" cy="48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60" y="2068063"/>
            <a:ext cx="4005080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24" y="2141215"/>
            <a:ext cx="4047752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3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4" y="1796790"/>
            <a:ext cx="3925832" cy="55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3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930902"/>
            <a:ext cx="4008128" cy="52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85" y="1854505"/>
            <a:ext cx="3464054" cy="60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15" y="1882134"/>
            <a:ext cx="4251969" cy="53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08042"/>
            <a:ext cx="4093472" cy="53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7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43" y="1877562"/>
            <a:ext cx="4337313" cy="53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8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47" y="1720590"/>
            <a:ext cx="4197105" cy="570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6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55" y="1574286"/>
            <a:ext cx="4221489" cy="59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2072635"/>
            <a:ext cx="4087376" cy="49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59" y="2186935"/>
            <a:ext cx="4233681" cy="47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64" y="1463033"/>
            <a:ext cx="4017272" cy="62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63" y="1703826"/>
            <a:ext cx="4322073" cy="57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4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4" y="1403597"/>
            <a:ext cx="4154432" cy="633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15" y="2080255"/>
            <a:ext cx="4404369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168647"/>
            <a:ext cx="4011176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32" y="1650486"/>
            <a:ext cx="4148336" cy="58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59" y="1863846"/>
            <a:ext cx="4233681" cy="54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28" y="2183887"/>
            <a:ext cx="4059944" cy="477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5" y="2008627"/>
            <a:ext cx="4267209" cy="5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5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47" y="1510278"/>
            <a:ext cx="4425705" cy="61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3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31" y="1350257"/>
            <a:ext cx="4300737" cy="64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1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08" y="2293615"/>
            <a:ext cx="3922784" cy="4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44" y="2171695"/>
            <a:ext cx="4108712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71695"/>
            <a:ext cx="4093472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9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357623"/>
            <a:ext cx="4090424" cy="44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4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69231"/>
            <a:ext cx="4093472" cy="4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91" y="2267707"/>
            <a:ext cx="4864618" cy="46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79" y="1807458"/>
            <a:ext cx="4218441" cy="55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5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67707"/>
            <a:ext cx="4093472" cy="460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99" y="2107687"/>
            <a:ext cx="4889002" cy="49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8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43" y="1877562"/>
            <a:ext cx="4184913" cy="53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60" y="2093971"/>
            <a:ext cx="4005080" cy="49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3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892802"/>
            <a:ext cx="4008128" cy="53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6" y="2011675"/>
            <a:ext cx="4053848" cy="51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60" y="2014723"/>
            <a:ext cx="4005080" cy="511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00" y="2042150"/>
            <a:ext cx="4050800" cy="51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888230"/>
            <a:ext cx="4008128" cy="53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08627"/>
            <a:ext cx="4093472" cy="5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88" y="2590796"/>
            <a:ext cx="4014224" cy="39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60" y="2008627"/>
            <a:ext cx="4005080" cy="5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83" y="2263135"/>
            <a:ext cx="4306833" cy="4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03" y="1868418"/>
            <a:ext cx="4291593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92218"/>
            <a:ext cx="4008128" cy="55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00" y="2371339"/>
            <a:ext cx="4050800" cy="44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73" y="2749292"/>
            <a:ext cx="3051054" cy="364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56" y="2124451"/>
            <a:ext cx="3916688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2129023"/>
            <a:ext cx="4069088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57039"/>
            <a:ext cx="4319025" cy="462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2173219"/>
            <a:ext cx="4096520" cy="479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0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25975"/>
            <a:ext cx="4093472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99" y="2182363"/>
            <a:ext cx="4508001" cy="4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1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55" y="1953762"/>
            <a:ext cx="4297689" cy="52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11" y="1965954"/>
            <a:ext cx="4239777" cy="52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4" y="1592574"/>
            <a:ext cx="3925832" cy="59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1744974"/>
            <a:ext cx="4066040" cy="56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32" y="2298187"/>
            <a:ext cx="4072136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1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103" y="1982718"/>
            <a:ext cx="4367793" cy="51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4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94911"/>
            <a:ext cx="4093472" cy="51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5" y="1929378"/>
            <a:ext cx="4343409" cy="52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59" y="2016247"/>
            <a:ext cx="4462281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022343"/>
            <a:ext cx="4011176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3" y="2244847"/>
            <a:ext cx="4657353" cy="46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Starfsumhverfi fjármálafyrirtækja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75" y="2007103"/>
            <a:ext cx="4358649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23" y="1481321"/>
            <a:ext cx="4200153" cy="61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2" y="2147311"/>
            <a:ext cx="3980696" cy="48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6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1863846"/>
            <a:ext cx="4319025" cy="54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08" y="2092447"/>
            <a:ext cx="3922784" cy="4959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08" y="2092447"/>
            <a:ext cx="3922784" cy="49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92" y="1972050"/>
            <a:ext cx="4102616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00" y="1964430"/>
            <a:ext cx="4050800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089399"/>
            <a:ext cx="4093472" cy="49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5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127499"/>
            <a:ext cx="4008128" cy="4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4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892802"/>
            <a:ext cx="4011176" cy="535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9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804410"/>
            <a:ext cx="4008128" cy="55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95" y="2066539"/>
            <a:ext cx="4419609" cy="5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08" y="1891278"/>
            <a:ext cx="4151384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1665726"/>
            <a:ext cx="4090424" cy="581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5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168647"/>
            <a:ext cx="4011176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3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2026915"/>
            <a:ext cx="4309881" cy="50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04639"/>
            <a:ext cx="4093472" cy="493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1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19" y="1458461"/>
            <a:ext cx="4721362" cy="62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60" y="2168647"/>
            <a:ext cx="4081280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4" y="1863846"/>
            <a:ext cx="4002032" cy="54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40" y="1682490"/>
            <a:ext cx="3944120" cy="577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19" y="2005579"/>
            <a:ext cx="4264161" cy="51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1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71" y="1805934"/>
            <a:ext cx="4270257" cy="55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069587"/>
            <a:ext cx="4319025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28" y="1955286"/>
            <a:ext cx="4059944" cy="52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Fyrirtæki á fjármálamarkaði og aðrir lánveitendur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688586"/>
            <a:ext cx="4096520" cy="57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15" y="2231131"/>
            <a:ext cx="4251969" cy="46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83" y="2125975"/>
            <a:ext cx="4306833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63" y="2351527"/>
            <a:ext cx="4322073" cy="44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8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56" y="2118355"/>
            <a:ext cx="4069088" cy="49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969002"/>
            <a:ext cx="4096520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4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176267"/>
            <a:ext cx="4319025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32" y="2054347"/>
            <a:ext cx="3919736" cy="5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8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917186"/>
            <a:ext cx="4008128" cy="53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8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80" y="2450587"/>
            <a:ext cx="4142240" cy="424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31" y="2045203"/>
            <a:ext cx="4224537" cy="50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3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47" y="2043679"/>
            <a:ext cx="4197105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7" y="1850130"/>
            <a:ext cx="4700026" cy="54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43" y="1997959"/>
            <a:ext cx="4184913" cy="51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5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944618"/>
            <a:ext cx="4096520" cy="525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31" y="2243323"/>
            <a:ext cx="4224537" cy="46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685800"/>
            <a:ext cx="12923375" cy="1281983"/>
          </a:xfrm>
        </p:spPr>
        <p:txBody>
          <a:bodyPr/>
          <a:lstStyle/>
          <a:p>
            <a:r>
              <a:rPr lang="is-IS" dirty="0" smtClean="0"/>
              <a:t>Rammagreinar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2" y="2069587"/>
            <a:ext cx="3980696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1792218"/>
            <a:ext cx="4008128" cy="55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6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420107"/>
            <a:ext cx="4011176" cy="43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06747"/>
            <a:ext cx="4093472" cy="47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3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46371"/>
            <a:ext cx="4319025" cy="46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55" y="1712970"/>
            <a:ext cx="4831090" cy="57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9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40" y="2040631"/>
            <a:ext cx="4172720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35" y="1926330"/>
            <a:ext cx="4465329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302759"/>
            <a:ext cx="4319025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1961382"/>
            <a:ext cx="4309881" cy="52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1647438"/>
            <a:ext cx="4309881" cy="58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9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84" y="1784598"/>
            <a:ext cx="3925832" cy="557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7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1694682"/>
            <a:ext cx="4011176" cy="57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484116"/>
            <a:ext cx="4011176" cy="417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3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35" y="2365243"/>
            <a:ext cx="4312929" cy="44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64" y="2084827"/>
            <a:ext cx="3941072" cy="49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2260087"/>
            <a:ext cx="4066040" cy="46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00" y="2322571"/>
            <a:ext cx="4050800" cy="44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Helstu áhættuþættir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56" y="1719066"/>
            <a:ext cx="3992888" cy="57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51" y="1959858"/>
            <a:ext cx="4285497" cy="52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27" y="1949190"/>
            <a:ext cx="4288545" cy="52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8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95" y="2308855"/>
            <a:ext cx="4495809" cy="45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66183"/>
            <a:ext cx="4093472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77" y="2412508"/>
            <a:ext cx="4153846" cy="43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85" y="2247370"/>
            <a:ext cx="4077629" cy="464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82" y="2018718"/>
            <a:ext cx="4103035" cy="51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82" y="1764660"/>
            <a:ext cx="4103035" cy="561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5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33" y="1904392"/>
            <a:ext cx="4534933" cy="53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Viðauki I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99" y="2012367"/>
            <a:ext cx="4395201" cy="511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6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383</Words>
  <Application>Microsoft Office PowerPoint</Application>
  <PresentationFormat>Custom</PresentationFormat>
  <Paragraphs>152</Paragraphs>
  <Slides>150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3" baseType="lpstr">
      <vt:lpstr>Arial</vt:lpstr>
      <vt:lpstr>Calibri</vt:lpstr>
      <vt:lpstr>Office Theme</vt:lpstr>
      <vt:lpstr>PowerPoint Presentation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Helstu áhættuþættir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Starfsumhverfi fjármálafyrirtækja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Fyrirtæki á fjármálamarkaði og aðrir lánveitendur</vt:lpstr>
      <vt:lpstr>Rammagreinar</vt:lpstr>
      <vt:lpstr>Rammagreinar</vt:lpstr>
      <vt:lpstr>Rammagreinar</vt:lpstr>
      <vt:lpstr>Rammagreinar</vt:lpstr>
      <vt:lpstr>Rammagreinar</vt:lpstr>
      <vt:lpstr>Rammagreinar</vt:lpstr>
      <vt:lpstr>Rammagreinar</vt:lpstr>
      <vt:lpstr>Rammagreinar</vt:lpstr>
      <vt:lpstr>Rammagreinar</vt:lpstr>
      <vt:lpstr>Rammagreinar</vt:lpstr>
      <vt:lpstr>Rammagreinar</vt:lpstr>
      <vt:lpstr>Rammagreinar</vt:lpstr>
      <vt:lpstr>Rammagreinar</vt:lpstr>
      <vt:lpstr>Rammagreinar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  <vt:lpstr>Viðauki 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2019-11-07T11:19:08Z</dcterms:modified>
</cp:coreProperties>
</file>