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2" r:id="rId3"/>
    <p:sldId id="452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607" r:id="rId17"/>
    <p:sldId id="608" r:id="rId18"/>
    <p:sldId id="403" r:id="rId19"/>
    <p:sldId id="465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404" r:id="rId30"/>
    <p:sldId id="482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405" r:id="rId48"/>
    <p:sldId id="501" r:id="rId49"/>
    <p:sldId id="576" r:id="rId50"/>
    <p:sldId id="577" r:id="rId51"/>
    <p:sldId id="578" r:id="rId52"/>
    <p:sldId id="579" r:id="rId53"/>
    <p:sldId id="580" r:id="rId54"/>
    <p:sldId id="581" r:id="rId55"/>
    <p:sldId id="406" r:id="rId56"/>
    <p:sldId id="538" r:id="rId57"/>
    <p:sldId id="582" r:id="rId58"/>
    <p:sldId id="583" r:id="rId59"/>
    <p:sldId id="584" r:id="rId60"/>
    <p:sldId id="585" r:id="rId61"/>
    <p:sldId id="586" r:id="rId62"/>
    <p:sldId id="587" r:id="rId63"/>
    <p:sldId id="407" r:id="rId64"/>
    <p:sldId id="520" r:id="rId65"/>
    <p:sldId id="588" r:id="rId66"/>
    <p:sldId id="589" r:id="rId67"/>
    <p:sldId id="590" r:id="rId68"/>
    <p:sldId id="408" r:id="rId69"/>
    <p:sldId id="591" r:id="rId70"/>
    <p:sldId id="592" r:id="rId71"/>
    <p:sldId id="593" r:id="rId72"/>
    <p:sldId id="594" r:id="rId73"/>
    <p:sldId id="595" r:id="rId74"/>
    <p:sldId id="596" r:id="rId75"/>
    <p:sldId id="528" r:id="rId76"/>
    <p:sldId id="409" r:id="rId77"/>
    <p:sldId id="533" r:id="rId78"/>
    <p:sldId id="597" r:id="rId79"/>
    <p:sldId id="598" r:id="rId80"/>
    <p:sldId id="599" r:id="rId81"/>
    <p:sldId id="430" r:id="rId82"/>
    <p:sldId id="536" r:id="rId83"/>
    <p:sldId id="600" r:id="rId84"/>
    <p:sldId id="601" r:id="rId85"/>
    <p:sldId id="602" r:id="rId86"/>
    <p:sldId id="603" r:id="rId87"/>
    <p:sldId id="604" r:id="rId88"/>
    <p:sldId id="605" r:id="rId89"/>
    <p:sldId id="606" r:id="rId90"/>
    <p:sldId id="609" r:id="rId91"/>
    <p:sldId id="610" r:id="rId92"/>
    <p:sldId id="611" r:id="rId93"/>
    <p:sldId id="612" r:id="rId94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12/1/2020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54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1.12.2020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2020/4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84" y="804666"/>
            <a:ext cx="4154432" cy="52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0" y="737610"/>
            <a:ext cx="4172720" cy="53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84" y="797046"/>
            <a:ext cx="4002032" cy="52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04" y="1164331"/>
            <a:ext cx="3986792" cy="45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55" y="726942"/>
            <a:ext cx="4297689" cy="54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55" y="409950"/>
            <a:ext cx="4297689" cy="60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987547"/>
            <a:ext cx="4096520" cy="48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59" y="1514852"/>
            <a:ext cx="4233681" cy="3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Peningastefnan og innlendir fjármálamarkaðir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557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08" y="853435"/>
            <a:ext cx="3922784" cy="51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Alþjóðleg efnahagsmál og viðskiptakjör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931159"/>
            <a:ext cx="4008128" cy="49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1011931"/>
            <a:ext cx="4120904" cy="48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3" y="1063747"/>
            <a:ext cx="4413513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5" y="595878"/>
            <a:ext cx="4922530" cy="56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6" y="989071"/>
            <a:ext cx="4130048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2" y="778758"/>
            <a:ext cx="4072136" cy="5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51" y="992119"/>
            <a:ext cx="4361697" cy="48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07" y="734562"/>
            <a:ext cx="4227585" cy="53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59" y="638550"/>
            <a:ext cx="4233681" cy="5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Eftirspurn og hagvöxtur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54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937255"/>
            <a:ext cx="4069088" cy="49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1255771"/>
            <a:ext cx="4056896" cy="43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07" y="946399"/>
            <a:ext cx="4303785" cy="4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84" y="1141471"/>
            <a:ext cx="4078232" cy="45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6" y="844290"/>
            <a:ext cx="4023368" cy="51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99" y="393186"/>
            <a:ext cx="4355601" cy="60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32" y="1141471"/>
            <a:ext cx="4148336" cy="45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5" y="793998"/>
            <a:ext cx="4953010" cy="52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8" y="786378"/>
            <a:ext cx="4136144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2" y="1223767"/>
            <a:ext cx="4117856" cy="4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16" y="1146043"/>
            <a:ext cx="4099568" cy="4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0" y="1142995"/>
            <a:ext cx="4127000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88" y="1171951"/>
            <a:ext cx="4090424" cy="45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91" y="731514"/>
            <a:ext cx="4940818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1078987"/>
            <a:ext cx="4056896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1316731"/>
            <a:ext cx="4069088" cy="42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9" y="890011"/>
            <a:ext cx="4218441" cy="50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1022599"/>
            <a:ext cx="4358649" cy="4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8" y="835146"/>
            <a:ext cx="4166624" cy="51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Vinnumarkaður og nýting framleiðsluþátta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579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0" y="492246"/>
            <a:ext cx="4172720" cy="58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11" y="1309111"/>
            <a:ext cx="4239777" cy="42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68" y="505962"/>
            <a:ext cx="4029464" cy="58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39" y="870199"/>
            <a:ext cx="4248921" cy="5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5" y="441954"/>
            <a:ext cx="4236729" cy="59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76" y="912871"/>
            <a:ext cx="4130048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4" y="1171951"/>
            <a:ext cx="4017272" cy="45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5" y="1106419"/>
            <a:ext cx="4358649" cy="46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8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1" y="1091179"/>
            <a:ext cx="4224537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6" y="681222"/>
            <a:ext cx="4084328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644646"/>
            <a:ext cx="4069088" cy="55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775710"/>
            <a:ext cx="4066040" cy="5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1208527"/>
            <a:ext cx="4212345" cy="44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6" y="594354"/>
            <a:ext cx="4008128" cy="56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9" y="655314"/>
            <a:ext cx="4218441" cy="55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32" y="1048507"/>
            <a:ext cx="3995936" cy="47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Fráviksdæmi og óvissuþættir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282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5" y="0"/>
            <a:ext cx="6375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4" y="809238"/>
            <a:ext cx="4169672" cy="52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7" y="562350"/>
            <a:ext cx="4181865" cy="57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04" y="1098799"/>
            <a:ext cx="4062992" cy="4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COVID-19, verðbólga og neysluhegðun heimila</a:t>
            </a:r>
          </a:p>
        </p:txBody>
      </p:sp>
    </p:spTree>
    <p:extLst>
      <p:ext uri="{BB962C8B-B14F-4D97-AF65-F5344CB8AC3E}">
        <p14:creationId xmlns:p14="http://schemas.microsoft.com/office/powerpoint/2010/main" val="24725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1" y="1045459"/>
            <a:ext cx="4270257" cy="47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4" y="879343"/>
            <a:ext cx="4123952" cy="50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4" y="1132327"/>
            <a:ext cx="3925832" cy="45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59" y="687318"/>
            <a:ext cx="4309881" cy="54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15" y="970783"/>
            <a:ext cx="4632969" cy="49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5" y="1104895"/>
            <a:ext cx="4191009" cy="46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9" y="871723"/>
            <a:ext cx="4858522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434334"/>
            <a:ext cx="4212345" cy="59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3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Fjárlagafrumvarp fyrir árið 2021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470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68" y="1205479"/>
            <a:ext cx="3800864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68" y="1278631"/>
            <a:ext cx="3800864" cy="43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08" y="900679"/>
            <a:ext cx="3998984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4" y="1217671"/>
            <a:ext cx="4123952" cy="44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6" y="1185667"/>
            <a:ext cx="4023368" cy="44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4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Spár Seðlabankans um efnahagsþróun ársins 2019</a:t>
            </a:r>
          </a:p>
        </p:txBody>
      </p:sp>
    </p:spTree>
    <p:extLst>
      <p:ext uri="{BB962C8B-B14F-4D97-AF65-F5344CB8AC3E}">
        <p14:creationId xmlns:p14="http://schemas.microsoft.com/office/powerpoint/2010/main" val="12105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6" y="1467608"/>
            <a:ext cx="4145288" cy="3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6" y="1467608"/>
            <a:ext cx="4084328" cy="3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" y="548634"/>
            <a:ext cx="11503175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0" y="1036315"/>
            <a:ext cx="4035560" cy="4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48" y="1036315"/>
            <a:ext cx="4120904" cy="47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1467608"/>
            <a:ext cx="4096520" cy="3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0" y="752850"/>
            <a:ext cx="11512319" cy="53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696462"/>
            <a:ext cx="4212345" cy="54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04" y="842766"/>
            <a:ext cx="4062992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Viðauki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 fontScale="92500" lnSpcReduction="20000"/>
          </a:bodyPr>
          <a:lstStyle/>
          <a:p>
            <a:r>
              <a:rPr lang="is-IS" dirty="0"/>
              <a:t>Svipmyndir af innlendum og erlendum efnahagsmálum í </a:t>
            </a:r>
            <a:r>
              <a:rPr lang="is-IS" dirty="0" smtClean="0"/>
              <a:t>miðjum heimsfaraldri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5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15" y="1040887"/>
            <a:ext cx="8836170" cy="47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3" y="670554"/>
            <a:ext cx="8906274" cy="55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5" y="952495"/>
            <a:ext cx="8866650" cy="49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177</TotalTime>
  <Words>67</Words>
  <Application>Microsoft Office PowerPoint</Application>
  <PresentationFormat>Widescreen</PresentationFormat>
  <Paragraphs>22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SÍ Sigrún Arna Hallgrímsdóttir</cp:lastModifiedBy>
  <cp:revision>39</cp:revision>
  <dcterms:created xsi:type="dcterms:W3CDTF">2017-02-07T15:00:38Z</dcterms:created>
  <dcterms:modified xsi:type="dcterms:W3CDTF">2020-12-01T08:44:30Z</dcterms:modified>
</cp:coreProperties>
</file>